
<file path=[Content_Types].xml><?xml version="1.0" encoding="utf-8"?>
<Types xmlns="http://schemas.openxmlformats.org/package/2006/content-types">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1" r:id="rId3"/>
  </p:sldMasterIdLst>
  <p:notesMasterIdLst>
    <p:notesMasterId r:id="rId24"/>
  </p:notesMasterIdLst>
  <p:sldIdLst>
    <p:sldId id="328" r:id="rId4"/>
    <p:sldId id="348" r:id="rId5"/>
    <p:sldId id="321" r:id="rId6"/>
    <p:sldId id="326" r:id="rId7"/>
    <p:sldId id="330" r:id="rId8"/>
    <p:sldId id="343" r:id="rId9"/>
    <p:sldId id="331" r:id="rId10"/>
    <p:sldId id="341" r:id="rId11"/>
    <p:sldId id="332" r:id="rId12"/>
    <p:sldId id="333" r:id="rId13"/>
    <p:sldId id="334" r:id="rId14"/>
    <p:sldId id="346" r:id="rId15"/>
    <p:sldId id="335" r:id="rId16"/>
    <p:sldId id="342" r:id="rId17"/>
    <p:sldId id="336" r:id="rId18"/>
    <p:sldId id="347" r:id="rId19"/>
    <p:sldId id="338" r:id="rId20"/>
    <p:sldId id="344" r:id="rId21"/>
    <p:sldId id="324" r:id="rId22"/>
    <p:sldId id="325" r:id="rId23"/>
    <p:sldId id="345" r:id="rId25"/>
    <p:sldId id="327" r:id="rId26"/>
  </p:sldIdLst>
  <p:sldSz cx="9144000" cy="6858000" type="screen4x3"/>
  <p:notesSz cx="6858000" cy="9144000"/>
  <p:custDataLst>
    <p:tags r:id="rId30"/>
  </p:custDataLst>
  <p:defaultTextStyle>
    <a:defPPr>
      <a:defRPr lang="zh-CN"/>
    </a:defPPr>
    <a:lvl1pPr marL="0" lvl="0"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56" userDrawn="1">
          <p15:clr>
            <a:srgbClr val="A4A3A4"/>
          </p15:clr>
        </p15:guide>
        <p15:guide id="2" pos="288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999FF"/>
    <a:srgbClr val="333399"/>
    <a:srgbClr val="808000"/>
    <a:srgbClr val="666633"/>
    <a:srgbClr val="003300"/>
    <a:srgbClr val="CC66FF"/>
    <a:srgbClr val="6699FF"/>
    <a:srgbClr val="FF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showGuides="1">
      <p:cViewPr varScale="1">
        <p:scale>
          <a:sx n="53" d="100"/>
          <a:sy n="53" d="100"/>
        </p:scale>
        <p:origin x="-1157" y="-62"/>
      </p:cViewPr>
      <p:guideLst>
        <p:guide orient="horz" pos="2156"/>
        <p:guide pos="2880"/>
      </p:guideLst>
    </p:cSldViewPr>
  </p:slideViewPr>
  <p:notesTextViewPr>
    <p:cViewPr>
      <p:scale>
        <a:sx n="100" d="100"/>
        <a:sy n="100" d="100"/>
      </p:scale>
      <p:origin x="0" y="0"/>
    </p:cViewPr>
  </p:notesTextViewPr>
  <p:sorterViewPr showFormatting="0">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slide" Target="slides/slide1.xml"/><Relationship Id="rId30" Type="http://schemas.openxmlformats.org/officeDocument/2006/relationships/tags" Target="tags/tag1.xml"/><Relationship Id="rId3" Type="http://schemas.openxmlformats.org/officeDocument/2006/relationships/slideMaster" Target="slideMasters/slideMaster2.xml"/><Relationship Id="rId29" Type="http://schemas.openxmlformats.org/officeDocument/2006/relationships/tableStyles" Target="tableStyles.xml"/><Relationship Id="rId28" Type="http://schemas.openxmlformats.org/officeDocument/2006/relationships/viewProps" Target="viewProps.xml"/><Relationship Id="rId27" Type="http://schemas.openxmlformats.org/officeDocument/2006/relationships/presProps" Target="presProps.xml"/><Relationship Id="rId26" Type="http://schemas.openxmlformats.org/officeDocument/2006/relationships/slide" Target="slides/slide22.xml"/><Relationship Id="rId25" Type="http://schemas.openxmlformats.org/officeDocument/2006/relationships/slide" Target="slides/slide21.xml"/><Relationship Id="rId24" Type="http://schemas.openxmlformats.org/officeDocument/2006/relationships/notesMaster" Target="notesMasters/notesMaster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sp>
        <p:nvSpPr>
          <p:cNvPr id="7170" name="页眉占位符 7169"/>
          <p:cNvSpPr>
            <a:spLocks noGrp="1"/>
          </p:cNvSpPr>
          <p:nvPr>
            <p:ph type="hdr" sz="quarter"/>
          </p:nvPr>
        </p:nvSpPr>
        <p:spPr>
          <a:xfrm>
            <a:off x="0" y="0"/>
            <a:ext cx="2971800" cy="457200"/>
          </a:xfrm>
          <a:prstGeom prst="rect">
            <a:avLst/>
          </a:prstGeom>
          <a:noFill/>
          <a:ln w="9525">
            <a:noFill/>
          </a:ln>
        </p:spPr>
        <p:txBody>
          <a:bodyPr/>
          <a:p>
            <a:pPr lvl="0"/>
            <a:endParaRPr lang="zh-CN" altLang="en-US" sz="1200" dirty="0"/>
          </a:p>
        </p:txBody>
      </p:sp>
      <p:sp>
        <p:nvSpPr>
          <p:cNvPr id="7171" name="日期占位符 7170"/>
          <p:cNvSpPr>
            <a:spLocks noGrp="1"/>
          </p:cNvSpPr>
          <p:nvPr>
            <p:ph type="dt" idx="1"/>
          </p:nvPr>
        </p:nvSpPr>
        <p:spPr>
          <a:xfrm>
            <a:off x="3884613" y="0"/>
            <a:ext cx="2971800" cy="457200"/>
          </a:xfrm>
          <a:prstGeom prst="rect">
            <a:avLst/>
          </a:prstGeom>
          <a:noFill/>
          <a:ln w="9525">
            <a:noFill/>
          </a:ln>
        </p:spPr>
        <p:txBody>
          <a:bodyPr/>
          <a:p>
            <a:pPr lvl="0" algn="r"/>
            <a:endParaRPr lang="zh-CN" altLang="en-US" sz="1200" dirty="0"/>
          </a:p>
        </p:txBody>
      </p:sp>
      <p:sp>
        <p:nvSpPr>
          <p:cNvPr id="7172" name="幻灯片图像占位符 7171"/>
          <p:cNvSpPr>
            <a:spLocks noRot="1" noTextEdit="1"/>
          </p:cNvSpPr>
          <p:nvPr>
            <p:ph type="sldImg" idx="2"/>
          </p:nvPr>
        </p:nvSpPr>
        <p:spPr>
          <a:xfrm>
            <a:off x="1143000" y="685800"/>
            <a:ext cx="4572000" cy="3429000"/>
          </a:xfrm>
          <a:prstGeom prst="rect">
            <a:avLst/>
          </a:prstGeom>
          <a:ln w="9525" cap="flat" cmpd="sng">
            <a:solidFill>
              <a:srgbClr val="000000"/>
            </a:solidFill>
            <a:prstDash val="solid"/>
            <a:miter/>
            <a:headEnd type="none" w="med" len="med"/>
            <a:tailEnd type="none" w="med" len="med"/>
          </a:ln>
        </p:spPr>
      </p:sp>
      <p:sp>
        <p:nvSpPr>
          <p:cNvPr id="7173" name="文本占位符 7172"/>
          <p:cNvSpPr>
            <a:spLocks noGrp="1"/>
          </p:cNvSpPr>
          <p:nvPr>
            <p:ph type="body" sz="quarter" idx="3"/>
          </p:nvPr>
        </p:nvSpPr>
        <p:spPr>
          <a:xfrm>
            <a:off x="685800" y="4343400"/>
            <a:ext cx="5486400" cy="4114800"/>
          </a:xfrm>
          <a:prstGeom prst="rect">
            <a:avLst/>
          </a:prstGeom>
          <a:noFill/>
          <a:ln w="9525">
            <a:noFill/>
          </a:ln>
        </p:spPr>
        <p:txBody>
          <a:bodyPr/>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7174" name="页脚占位符 7173"/>
          <p:cNvSpPr>
            <a:spLocks noGrp="1"/>
          </p:cNvSpPr>
          <p:nvPr>
            <p:ph type="ftr" sz="quarter" idx="4"/>
          </p:nvPr>
        </p:nvSpPr>
        <p:spPr>
          <a:xfrm>
            <a:off x="0" y="8685213"/>
            <a:ext cx="2971800" cy="457200"/>
          </a:xfrm>
          <a:prstGeom prst="rect">
            <a:avLst/>
          </a:prstGeom>
          <a:noFill/>
          <a:ln w="9525">
            <a:noFill/>
          </a:ln>
        </p:spPr>
        <p:txBody>
          <a:bodyPr anchor="b" anchorCtr="0"/>
          <a:p>
            <a:pPr lvl="0"/>
            <a:endParaRPr lang="zh-CN" altLang="en-US" sz="1200" dirty="0"/>
          </a:p>
        </p:txBody>
      </p:sp>
      <p:sp>
        <p:nvSpPr>
          <p:cNvPr id="7175" name="灯片编号占位符 7174"/>
          <p:cNvSpPr>
            <a:spLocks noGrp="1"/>
          </p:cNvSpPr>
          <p:nvPr>
            <p:ph type="sldNum" sz="quarter" idx="5"/>
          </p:nvPr>
        </p:nvSpPr>
        <p:spPr>
          <a:xfrm>
            <a:off x="3884613" y="8685213"/>
            <a:ext cx="2971800" cy="457200"/>
          </a:xfrm>
          <a:prstGeom prst="rect">
            <a:avLst/>
          </a:prstGeom>
          <a:noFill/>
          <a:ln w="9525">
            <a:noFill/>
          </a:ln>
        </p:spPr>
        <p:txBody>
          <a:bodyPr anchor="b" anchorCtr="0"/>
          <a:p>
            <a:pPr lvl="0" algn="r"/>
            <a:fld id="{9A0DB2DC-4C9A-4742-B13C-FB6460FD3503}" type="slidenum">
              <a:rPr lang="zh-CN" altLang="en-US" sz="1200" dirty="0"/>
            </a:fld>
            <a:endParaRPr lang="zh-CN" altLang="en-US" sz="1200" dirty="0"/>
          </a:p>
        </p:txBody>
      </p:sp>
    </p:spTree>
  </p:cSld>
  <p:clrMap bg1="lt1" tx1="dk1" bg2="lt2" tx2="dk2" accent1="accent1" accent2="accent2" accent3="accent3" accent4="accent4" accent5="accent5" accent6="accent6" hlink="hlink" folHlink="folHlink"/>
  <p:hf hdr="0" ftr="0" dt="0"/>
  <p:notesStyle>
    <a:lvl1pPr marL="0" lvl="0" indent="0" algn="l" defTabSz="914400" rtl="0" eaLnBrk="1" fontAlgn="base" latinLnBrk="0" hangingPunct="1">
      <a:lnSpc>
        <a:spcPct val="100000"/>
      </a:lnSpc>
      <a:spcBef>
        <a:spcPct val="30000"/>
      </a:spcBef>
      <a:spcAft>
        <a:spcPct val="0"/>
      </a:spcAft>
      <a:buNone/>
      <a:defRPr sz="12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1" fontAlgn="base" latinLnBrk="0" hangingPunct="1">
      <a:lnSpc>
        <a:spcPct val="100000"/>
      </a:lnSpc>
      <a:spcBef>
        <a:spcPct val="30000"/>
      </a:spcBef>
      <a:spcAft>
        <a:spcPct val="0"/>
      </a:spcAft>
      <a:buNone/>
      <a:defRPr sz="1200" b="0" i="0" u="none" kern="1200" baseline="0">
        <a:solidFill>
          <a:schemeClr val="tx1"/>
        </a:solidFill>
        <a:latin typeface="Arial" panose="020B0604020202020204" pitchFamily="34" charset="0"/>
        <a:ea typeface="宋体" panose="02010600030101010101" pitchFamily="2" charset="-122"/>
      </a:defRPr>
    </a:lvl2pPr>
    <a:lvl3pPr marL="914400" lvl="2" indent="0" algn="l" defTabSz="914400" rtl="0" eaLnBrk="1" fontAlgn="base" latinLnBrk="0" hangingPunct="1">
      <a:lnSpc>
        <a:spcPct val="100000"/>
      </a:lnSpc>
      <a:spcBef>
        <a:spcPct val="30000"/>
      </a:spcBef>
      <a:spcAft>
        <a:spcPct val="0"/>
      </a:spcAft>
      <a:buNone/>
      <a:defRPr sz="1200" b="0" i="0" u="none" kern="1200" baseline="0">
        <a:solidFill>
          <a:schemeClr val="tx1"/>
        </a:solidFill>
        <a:latin typeface="Arial" panose="020B0604020202020204" pitchFamily="34" charset="0"/>
        <a:ea typeface="宋体" panose="02010600030101010101" pitchFamily="2" charset="-122"/>
      </a:defRPr>
    </a:lvl3pPr>
    <a:lvl4pPr marL="1371600" lvl="3" indent="0" algn="l" defTabSz="914400" rtl="0" eaLnBrk="1" fontAlgn="base" latinLnBrk="0" hangingPunct="1">
      <a:lnSpc>
        <a:spcPct val="100000"/>
      </a:lnSpc>
      <a:spcBef>
        <a:spcPct val="30000"/>
      </a:spcBef>
      <a:spcAft>
        <a:spcPct val="0"/>
      </a:spcAft>
      <a:buNone/>
      <a:defRPr sz="1200" b="0" i="0" u="none" kern="1200" baseline="0">
        <a:solidFill>
          <a:schemeClr val="tx1"/>
        </a:solidFill>
        <a:latin typeface="Arial" panose="020B0604020202020204" pitchFamily="34" charset="0"/>
        <a:ea typeface="宋体" panose="02010600030101010101" pitchFamily="2" charset="-122"/>
      </a:defRPr>
    </a:lvl4pPr>
    <a:lvl5pPr marL="1828800" lvl="4" indent="0" algn="l" defTabSz="914400" rtl="0" eaLnBrk="1" fontAlgn="base" latinLnBrk="0" hangingPunct="1">
      <a:lnSpc>
        <a:spcPct val="100000"/>
      </a:lnSpc>
      <a:spcBef>
        <a:spcPct val="30000"/>
      </a:spcBef>
      <a:spcAft>
        <a:spcPct val="0"/>
      </a:spcAft>
      <a:buNone/>
      <a:defRPr sz="1200" b="0" i="0" u="none" kern="1200" baseline="0">
        <a:solidFill>
          <a:schemeClr val="tx1"/>
        </a:solidFill>
        <a:latin typeface="Arial" panose="020B0604020202020204" pitchFamily="34" charset="0"/>
        <a:ea typeface="宋体" panose="02010600030101010101" pitchFamily="2" charset="-122"/>
      </a:defRPr>
    </a:lvl5pPr>
    <a:lvl6pPr marL="2286000" lvl="5" indent="0" algn="l" defTabSz="914400" rtl="0" eaLnBrk="1" fontAlgn="base" latinLnBrk="0" hangingPunct="1">
      <a:lnSpc>
        <a:spcPct val="100000"/>
      </a:lnSpc>
      <a:spcBef>
        <a:spcPct val="30000"/>
      </a:spcBef>
      <a:spcAft>
        <a:spcPct val="0"/>
      </a:spcAft>
      <a:buNone/>
      <a:defRPr sz="1200" b="0" i="0" u="none" kern="1200" baseline="0">
        <a:solidFill>
          <a:schemeClr val="tx1"/>
        </a:solidFill>
        <a:latin typeface="Arial" panose="020B0604020202020204" pitchFamily="34" charset="0"/>
        <a:ea typeface="宋体" panose="02010600030101010101" pitchFamily="2" charset="-122"/>
      </a:defRPr>
    </a:lvl6pPr>
    <a:lvl7pPr marL="2743200" lvl="6" indent="0" algn="l" defTabSz="914400" rtl="0" eaLnBrk="1" fontAlgn="base" latinLnBrk="0" hangingPunct="1">
      <a:lnSpc>
        <a:spcPct val="100000"/>
      </a:lnSpc>
      <a:spcBef>
        <a:spcPct val="30000"/>
      </a:spcBef>
      <a:spcAft>
        <a:spcPct val="0"/>
      </a:spcAft>
      <a:buNone/>
      <a:defRPr sz="1200" b="0" i="0" u="none" kern="1200" baseline="0">
        <a:solidFill>
          <a:schemeClr val="tx1"/>
        </a:solidFill>
        <a:latin typeface="Arial" panose="020B0604020202020204" pitchFamily="34" charset="0"/>
        <a:ea typeface="宋体" panose="02010600030101010101" pitchFamily="2" charset="-122"/>
      </a:defRPr>
    </a:lvl7pPr>
    <a:lvl8pPr marL="3200400" lvl="7" indent="0" algn="l" defTabSz="914400" rtl="0" eaLnBrk="1" fontAlgn="base" latinLnBrk="0" hangingPunct="1">
      <a:lnSpc>
        <a:spcPct val="100000"/>
      </a:lnSpc>
      <a:spcBef>
        <a:spcPct val="30000"/>
      </a:spcBef>
      <a:spcAft>
        <a:spcPct val="0"/>
      </a:spcAft>
      <a:buNone/>
      <a:defRPr sz="1200" b="0" i="0" u="none" kern="1200" baseline="0">
        <a:solidFill>
          <a:schemeClr val="tx1"/>
        </a:solidFill>
        <a:latin typeface="Arial" panose="020B0604020202020204" pitchFamily="34" charset="0"/>
        <a:ea typeface="宋体" panose="02010600030101010101" pitchFamily="2" charset="-122"/>
      </a:defRPr>
    </a:lvl8pPr>
    <a:lvl9pPr marL="3657600" lvl="8" indent="0" algn="l" defTabSz="914400" rtl="0" eaLnBrk="1" fontAlgn="base" latinLnBrk="0" hangingPunct="1">
      <a:lnSpc>
        <a:spcPct val="100000"/>
      </a:lnSpc>
      <a:spcBef>
        <a:spcPct val="30000"/>
      </a:spcBef>
      <a:spcAft>
        <a:spcPct val="0"/>
      </a:spcAft>
      <a:buNone/>
      <a:defRPr sz="1200" b="0" i="0" u="none" kern="1200" baseline="0">
        <a:solidFill>
          <a:schemeClr val="tx1"/>
        </a:solidFill>
        <a:latin typeface="Arial" panose="020B0604020202020204" pitchFamily="34" charset="0"/>
        <a:ea typeface="宋体" panose="02010600030101010101" pitchFamily="2" charset="-122"/>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灯片编号占位符 1"/>
          <p:cNvSpPr/>
          <p:nvPr>
            <p:ph type="sldNum" sz="quarter" idx="2"/>
          </p:nvPr>
        </p:nvSpPr>
        <p:spPr/>
        <p:txBody>
          <a:bodyPr/>
          <a:p>
            <a:pPr lvl="0" algn="r"/>
            <a:fld id="{9A0DB2DC-4C9A-4742-B13C-FB6460FD3503}" type="slidenum">
              <a:rPr lang="zh-CN" altLang="en-US" sz="1200" dirty="0"/>
            </a:fld>
            <a:endParaRPr lang="zh-CN" altLang="en-US" sz="1200" dirty="0"/>
          </a:p>
        </p:txBody>
      </p:sp>
      <p:sp>
        <p:nvSpPr>
          <p:cNvPr id="86018" name="幻灯片图像占位符 86017"/>
          <p:cNvSpPr>
            <a:spLocks noRot="1" noTextEdit="1"/>
          </p:cNvSpPr>
          <p:nvPr>
            <p:ph type="sldImg"/>
          </p:nvPr>
        </p:nvSpPr>
        <p:spPr/>
      </p:sp>
      <p:sp>
        <p:nvSpPr>
          <p:cNvPr id="86019" name="文本占位符 86018"/>
          <p:cNvSpPr>
            <a:spLocks noGrp="1"/>
          </p:cNvSpPr>
          <p:nvPr>
            <p:ph type="body" idx="1"/>
          </p:nvPr>
        </p:nvSpPr>
        <p:spPr/>
        <p:txBody>
          <a:bodyPr/>
          <a:p>
            <a:pPr lvl="0"/>
            <a:endParaRPr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showMasterPhAnim="0" showMasterSp="0">
  <p:cSld name="标题幻灯片">
    <p:bg>
      <p:bgPr>
        <a:solidFill>
          <a:schemeClr val="bg1"/>
        </a:solidFill>
        <a:effectLst/>
      </p:bgPr>
    </p:bg>
    <p:spTree>
      <p:nvGrpSpPr>
        <p:cNvPr id="1" name=""/>
        <p:cNvGrpSpPr/>
        <p:nvPr/>
      </p:nvGrpSpPr>
      <p:grpSpPr/>
      <p:sp>
        <p:nvSpPr>
          <p:cNvPr id="143362" name="标题 143361"/>
          <p:cNvSpPr>
            <a:spLocks noGrp="1"/>
          </p:cNvSpPr>
          <p:nvPr>
            <p:ph type="ctrTitle"/>
          </p:nvPr>
        </p:nvSpPr>
        <p:spPr>
          <a:xfrm>
            <a:off x="914400" y="1524000"/>
            <a:ext cx="7623175" cy="1752600"/>
          </a:xfrm>
          <a:prstGeom prst="rect">
            <a:avLst/>
          </a:prstGeom>
          <a:noFill/>
          <a:ln w="9525">
            <a:noFill/>
          </a:ln>
        </p:spPr>
        <p:txBody>
          <a:bodyPr anchor="t" anchorCtr="0"/>
          <a:lstStyle>
            <a:lvl1pPr lvl="0">
              <a:buClrTx/>
              <a:buSzTx/>
              <a:buFontTx/>
              <a:defRPr sz="5000"/>
            </a:lvl1pPr>
          </a:lstStyle>
          <a:p>
            <a:pPr lvl="0"/>
            <a:r>
              <a:rPr lang="zh-CN" altLang="en-US" dirty="0"/>
              <a:t>单击此处编辑母版标题样式</a:t>
            </a:r>
            <a:endParaRPr lang="zh-CN" altLang="en-US" dirty="0"/>
          </a:p>
        </p:txBody>
      </p:sp>
      <p:sp>
        <p:nvSpPr>
          <p:cNvPr id="143363" name="副标题 143362"/>
          <p:cNvSpPr>
            <a:spLocks noGrp="1"/>
          </p:cNvSpPr>
          <p:nvPr>
            <p:ph type="subTitle" idx="1"/>
          </p:nvPr>
        </p:nvSpPr>
        <p:spPr>
          <a:xfrm>
            <a:off x="1981200" y="3962400"/>
            <a:ext cx="6553200" cy="1752600"/>
          </a:xfrm>
          <a:prstGeom prst="rect">
            <a:avLst/>
          </a:prstGeom>
          <a:noFill/>
          <a:ln w="9525">
            <a:noFill/>
          </a:ln>
        </p:spPr>
        <p:txBody>
          <a:bodyPr anchor="t" anchorCtr="0"/>
          <a:lstStyle>
            <a:lvl1pPr marL="0" lvl="0" indent="0">
              <a:buClr>
                <a:schemeClr val="accent1"/>
              </a:buClr>
              <a:buSzPct val="65000"/>
              <a:buFont typeface="Wingdings" panose="05000000000000000000" pitchFamily="2" charset="2"/>
              <a:buNone/>
              <a:defRPr sz="2800"/>
            </a:lvl1pPr>
            <a:lvl2pPr marL="344805" lvl="1" indent="0" algn="ctr">
              <a:buClr>
                <a:schemeClr val="accent2"/>
              </a:buClr>
              <a:buSzPct val="60000"/>
              <a:buFont typeface="Wingdings" panose="05000000000000000000" pitchFamily="2" charset="2"/>
              <a:buNone/>
              <a:defRPr sz="2800"/>
            </a:lvl2pPr>
            <a:lvl3pPr marL="671830" lvl="2" indent="0" algn="ctr">
              <a:buClr>
                <a:schemeClr val="accent1"/>
              </a:buClr>
              <a:buSzPct val="65000"/>
              <a:buFont typeface="Wingdings" panose="05000000000000000000" pitchFamily="2" charset="2"/>
              <a:buNone/>
              <a:defRPr sz="2800"/>
            </a:lvl3pPr>
            <a:lvl4pPr marL="1024255" lvl="3" indent="0" algn="ctr">
              <a:buClr>
                <a:schemeClr val="accent2"/>
              </a:buClr>
              <a:buSzPct val="70000"/>
              <a:buFont typeface="Wingdings" panose="05000000000000000000" pitchFamily="2" charset="2"/>
              <a:buNone/>
              <a:defRPr sz="2800"/>
            </a:lvl4pPr>
            <a:lvl5pPr marL="1341755" lvl="4" indent="0" algn="ctr">
              <a:buClr>
                <a:schemeClr val="accent1"/>
              </a:buClr>
              <a:buSzPct val="75000"/>
              <a:buFont typeface="Wingdings" panose="05000000000000000000" pitchFamily="2" charset="2"/>
              <a:buNone/>
              <a:defRPr sz="2800"/>
            </a:lvl5pPr>
          </a:lstStyle>
          <a:p>
            <a:pPr lvl="0"/>
            <a:r>
              <a:rPr lang="zh-CN" altLang="en-US" dirty="0"/>
              <a:t>单击此处编辑母版副标题样式</a:t>
            </a:r>
            <a:endParaRPr lang="zh-CN" altLang="en-US" dirty="0"/>
          </a:p>
        </p:txBody>
      </p:sp>
      <p:sp>
        <p:nvSpPr>
          <p:cNvPr id="143364" name="日期占位符 143363"/>
          <p:cNvSpPr>
            <a:spLocks noGrp="1"/>
          </p:cNvSpPr>
          <p:nvPr>
            <p:ph type="dt" sz="half" idx="2"/>
          </p:nvPr>
        </p:nvSpPr>
        <p:spPr>
          <a:xfrm>
            <a:off x="457200" y="6243638"/>
            <a:ext cx="2133600" cy="457200"/>
          </a:xfrm>
          <a:prstGeom prst="rect">
            <a:avLst/>
          </a:prstGeom>
          <a:noFill/>
          <a:ln w="9525">
            <a:noFill/>
          </a:ln>
        </p:spPr>
        <p:txBody>
          <a:bodyPr anchor="b" anchorCtr="0"/>
          <a:lstStyle>
            <a:lvl1pPr>
              <a:defRPr sz="1200">
                <a:latin typeface="Garamond" panose="02020404030301010803" pitchFamily="18" charset="0"/>
              </a:defRPr>
            </a:lvl1pPr>
          </a:lstStyle>
          <a:p>
            <a:fld id="{BB962C8B-B14F-4D97-AF65-F5344CB8AC3E}" type="datetime1">
              <a:rPr lang="zh-CN" altLang="en-US" dirty="0"/>
            </a:fld>
            <a:endParaRPr lang="zh-CN" altLang="en-US" dirty="0">
              <a:latin typeface="Arial" panose="020B0604020202020204" pitchFamily="34" charset="0"/>
            </a:endParaRPr>
          </a:p>
        </p:txBody>
      </p:sp>
      <p:sp>
        <p:nvSpPr>
          <p:cNvPr id="143365" name="页脚占位符 143364"/>
          <p:cNvSpPr>
            <a:spLocks noGrp="1"/>
          </p:cNvSpPr>
          <p:nvPr>
            <p:ph type="ftr" sz="quarter" idx="3"/>
          </p:nvPr>
        </p:nvSpPr>
        <p:spPr>
          <a:xfrm>
            <a:off x="3124200" y="6243638"/>
            <a:ext cx="2895600" cy="457200"/>
          </a:xfrm>
          <a:prstGeom prst="rect">
            <a:avLst/>
          </a:prstGeom>
          <a:noFill/>
          <a:ln w="9525">
            <a:noFill/>
          </a:ln>
        </p:spPr>
        <p:txBody>
          <a:bodyPr anchor="b" anchorCtr="0"/>
          <a:lstStyle>
            <a:lvl1pPr algn="ctr">
              <a:defRPr sz="1200">
                <a:latin typeface="Garamond" panose="02020404030301010803" pitchFamily="18" charset="0"/>
              </a:defRPr>
            </a:lvl1pPr>
          </a:lstStyle>
          <a:p>
            <a:r>
              <a:rPr lang="zh-CN" altLang="en-US" dirty="0"/>
              <a:t>顾渝-商务英语谈判 Chapter 9</a:t>
            </a:r>
            <a:endParaRPr lang="zh-CN" altLang="en-US" dirty="0"/>
          </a:p>
        </p:txBody>
      </p:sp>
      <p:sp>
        <p:nvSpPr>
          <p:cNvPr id="143366" name="灯片编号占位符 143365"/>
          <p:cNvSpPr>
            <a:spLocks noGrp="1"/>
          </p:cNvSpPr>
          <p:nvPr>
            <p:ph type="sldNum" sz="quarter" idx="4"/>
          </p:nvPr>
        </p:nvSpPr>
        <p:spPr>
          <a:xfrm>
            <a:off x="6553200" y="6243638"/>
            <a:ext cx="2133600" cy="457200"/>
          </a:xfrm>
          <a:prstGeom prst="rect">
            <a:avLst/>
          </a:prstGeom>
          <a:noFill/>
          <a:ln w="9525">
            <a:noFill/>
          </a:ln>
        </p:spPr>
        <p:txBody>
          <a:bodyPr anchor="b" anchorCtr="0"/>
          <a:lstStyle>
            <a:lvl1pPr algn="r">
              <a:defRPr sz="1200">
                <a:latin typeface="Garamond" panose="02020404030301010803" pitchFamily="18" charset="0"/>
              </a:defRPr>
            </a:lvl1pPr>
          </a:lstStyle>
          <a:p>
            <a:fld id="{9A0DB2DC-4C9A-4742-B13C-FB6460FD3503}" type="slidenum">
              <a:rPr lang="zh-CN" altLang="en-US" dirty="0"/>
            </a:fld>
            <a:endParaRPr lang="zh-CN" altLang="en-US" dirty="0">
              <a:latin typeface="Arial" panose="020B0604020202020204" pitchFamily="34" charset="0"/>
            </a:endParaRPr>
          </a:p>
        </p:txBody>
      </p:sp>
      <p:sp>
        <p:nvSpPr>
          <p:cNvPr id="143367" name="任意多边形 143366"/>
          <p:cNvSpPr/>
          <p:nvPr/>
        </p:nvSpPr>
        <p:spPr>
          <a:xfrm>
            <a:off x="609600" y="1219200"/>
            <a:ext cx="7924800" cy="914400"/>
          </a:xfrm>
          <a:custGeom>
            <a:avLst/>
            <a:gdLst/>
            <a:ahLst/>
            <a:cxnLst/>
            <a:pathLst>
              <a:path w="1000" h="1000">
                <a:moveTo>
                  <a:pt x="0" y="1000"/>
                </a:moveTo>
                <a:lnTo>
                  <a:pt x="0" y="0"/>
                </a:lnTo>
                <a:lnTo>
                  <a:pt x="1000" y="0"/>
                </a:lnTo>
              </a:path>
            </a:pathLst>
          </a:custGeom>
          <a:noFill/>
          <a:ln w="25400" cap="flat" cmpd="sng">
            <a:solidFill>
              <a:schemeClr val="accent1">
                <a:alpha val="100000"/>
              </a:schemeClr>
            </a:solidFill>
            <a:prstDash val="solid"/>
            <a:miter/>
            <a:headEnd type="none" w="med" len="med"/>
            <a:tailEnd type="none" w="med" len="med"/>
          </a:ln>
        </p:spPr>
        <p:txBody>
          <a:bodyPr/>
          <a:p>
            <a:endParaRPr lang="zh-CN" altLang="en-US"/>
          </a:p>
        </p:txBody>
      </p:sp>
      <p:sp>
        <p:nvSpPr>
          <p:cNvPr id="143368" name="直接连接符 143367"/>
          <p:cNvSpPr/>
          <p:nvPr/>
        </p:nvSpPr>
        <p:spPr>
          <a:xfrm>
            <a:off x="1981200" y="3962400"/>
            <a:ext cx="6511925" cy="0"/>
          </a:xfrm>
          <a:prstGeom prst="line">
            <a:avLst/>
          </a:prstGeom>
          <a:ln w="19050" cap="flat" cmpd="sng">
            <a:solidFill>
              <a:schemeClr val="accent1"/>
            </a:solidFill>
            <a:prstDash val="solid"/>
            <a:headEnd type="none" w="med" len="med"/>
            <a:tailEnd type="none" w="med" len="med"/>
          </a:ln>
        </p:spPr>
      </p:sp>
    </p:spTree>
  </p:cSld>
  <p:clrMapOvr>
    <a:masterClrMapping/>
  </p:clrMapOvr>
  <p:hf hdr="0"/>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pPr lvl="0"/>
            <a:fld id="{BB962C8B-B14F-4D97-AF65-F5344CB8AC3E}" type="datetime1">
              <a:rPr lang="zh-CN" altLang="en-US" dirty="0"/>
            </a:fld>
            <a:endParaRPr lang="zh-CN" altLang="en-US" dirty="0">
              <a:latin typeface="Arial" panose="020B0604020202020204" pitchFamily="34" charset="0"/>
            </a:endParaRPr>
          </a:p>
        </p:txBody>
      </p:sp>
      <p:sp>
        <p:nvSpPr>
          <p:cNvPr id="5" name="页脚占位符 4"/>
          <p:cNvSpPr>
            <a:spLocks noGrp="1"/>
          </p:cNvSpPr>
          <p:nvPr>
            <p:ph type="ftr" sz="quarter" idx="11"/>
          </p:nvPr>
        </p:nvSpPr>
        <p:spPr/>
        <p:txBody>
          <a:bodyPr/>
          <a:lstStyle/>
          <a:p>
            <a:pPr lvl="0"/>
            <a:r>
              <a:rPr lang="zh-CN" altLang="en-US" dirty="0"/>
              <a:t>顾渝-商务英语谈判 Chapter 9</a:t>
            </a:r>
            <a:endParaRPr lang="zh-CN" altLang="en-US" dirty="0"/>
          </a:p>
        </p:txBody>
      </p:sp>
      <p:sp>
        <p:nvSpPr>
          <p:cNvPr id="6" name="灯片编号占位符 5"/>
          <p:cNvSpPr>
            <a:spLocks noGrp="1"/>
          </p:cNvSpPr>
          <p:nvPr>
            <p:ph type="sldNum" sz="quarter" idx="12"/>
          </p:nvPr>
        </p:nvSpPr>
        <p:spPr/>
        <p:txBody>
          <a:bodyPr/>
          <a:lstStyle/>
          <a:p>
            <a:pPr lvl="0"/>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7813"/>
            <a:ext cx="2057400" cy="5853112"/>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7813"/>
            <a:ext cx="6052930" cy="5853112"/>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pPr lvl="0"/>
            <a:fld id="{BB962C8B-B14F-4D97-AF65-F5344CB8AC3E}" type="datetime1">
              <a:rPr lang="zh-CN" altLang="en-US" dirty="0"/>
            </a:fld>
            <a:endParaRPr lang="zh-CN" altLang="en-US" dirty="0">
              <a:latin typeface="Arial" panose="020B0604020202020204" pitchFamily="34" charset="0"/>
            </a:endParaRPr>
          </a:p>
        </p:txBody>
      </p:sp>
      <p:sp>
        <p:nvSpPr>
          <p:cNvPr id="5" name="页脚占位符 4"/>
          <p:cNvSpPr>
            <a:spLocks noGrp="1"/>
          </p:cNvSpPr>
          <p:nvPr>
            <p:ph type="ftr" sz="quarter" idx="11"/>
          </p:nvPr>
        </p:nvSpPr>
        <p:spPr/>
        <p:txBody>
          <a:bodyPr/>
          <a:lstStyle/>
          <a:p>
            <a:pPr lvl="0"/>
            <a:r>
              <a:rPr lang="zh-CN" altLang="en-US" dirty="0"/>
              <a:t>顾渝-商务英语谈判 Chapter 9</a:t>
            </a:r>
            <a:endParaRPr lang="zh-CN" altLang="en-US" dirty="0"/>
          </a:p>
        </p:txBody>
      </p:sp>
      <p:sp>
        <p:nvSpPr>
          <p:cNvPr id="6" name="灯片编号占位符 5"/>
          <p:cNvSpPr>
            <a:spLocks noGrp="1"/>
          </p:cNvSpPr>
          <p:nvPr>
            <p:ph type="sldNum" sz="quarter" idx="12"/>
          </p:nvPr>
        </p:nvSpPr>
        <p:spPr/>
        <p:txBody>
          <a:bodyPr/>
          <a:lstStyle/>
          <a:p>
            <a:pPr lvl="0"/>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dgm" preserve="1">
  <p:cSld name="标题和图示或组织结构图">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SmartArt 占位符 2"/>
          <p:cNvSpPr>
            <a:spLocks noGrp="1"/>
          </p:cNvSpPr>
          <p:nvPr>
            <p:ph type="dgm" idx="1"/>
          </p:nvPr>
        </p:nvSpPr>
        <p:spPr/>
        <p:txBody>
          <a:bodyPr/>
          <a:lstStyle/>
          <a:p>
            <a:endParaRPr lang="zh-CN" altLang="en-US"/>
          </a:p>
        </p:txBody>
      </p:sp>
      <p:sp>
        <p:nvSpPr>
          <p:cNvPr id="4" name="日期占位符 3"/>
          <p:cNvSpPr>
            <a:spLocks noGrp="1"/>
          </p:cNvSpPr>
          <p:nvPr>
            <p:ph type="dt" sz="half" idx="10"/>
          </p:nvPr>
        </p:nvSpPr>
        <p:spPr/>
        <p:txBody>
          <a:bodyPr/>
          <a:lstStyle/>
          <a:p>
            <a:pPr lvl="0"/>
            <a:fld id="{BB962C8B-B14F-4D97-AF65-F5344CB8AC3E}" type="datetime1">
              <a:rPr lang="zh-CN" altLang="en-US" dirty="0"/>
            </a:fld>
            <a:endParaRPr lang="zh-CN" altLang="en-US" dirty="0">
              <a:latin typeface="Arial" panose="020B0604020202020204" pitchFamily="34" charset="0"/>
            </a:endParaRPr>
          </a:p>
        </p:txBody>
      </p:sp>
      <p:sp>
        <p:nvSpPr>
          <p:cNvPr id="5" name="页脚占位符 4"/>
          <p:cNvSpPr>
            <a:spLocks noGrp="1"/>
          </p:cNvSpPr>
          <p:nvPr>
            <p:ph type="ftr" sz="quarter" idx="11"/>
          </p:nvPr>
        </p:nvSpPr>
        <p:spPr/>
        <p:txBody>
          <a:bodyPr/>
          <a:lstStyle/>
          <a:p>
            <a:pPr lvl="0"/>
            <a:r>
              <a:rPr lang="zh-CN" altLang="en-US" dirty="0"/>
              <a:t>顾渝-商务英语谈判 Chapter 9</a:t>
            </a:r>
            <a:endParaRPr lang="zh-CN" altLang="en-US" dirty="0"/>
          </a:p>
        </p:txBody>
      </p:sp>
      <p:sp>
        <p:nvSpPr>
          <p:cNvPr id="6" name="灯片编号占位符 5"/>
          <p:cNvSpPr>
            <a:spLocks noGrp="1"/>
          </p:cNvSpPr>
          <p:nvPr>
            <p:ph type="sldNum" sz="quarter" idx="12"/>
          </p:nvPr>
        </p:nvSpPr>
        <p:spPr/>
        <p:txBody>
          <a:bodyPr/>
          <a:lstStyle/>
          <a:p>
            <a:pPr lvl="0"/>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showMasterPhAnim="0" showMasterSp="0">
  <p:cSld name="标题幻灯片">
    <p:bg>
      <p:bgPr>
        <a:solidFill>
          <a:schemeClr val="bg1"/>
        </a:solidFill>
        <a:effectLst/>
      </p:bgPr>
    </p:bg>
    <p:spTree>
      <p:nvGrpSpPr>
        <p:cNvPr id="1" name=""/>
        <p:cNvGrpSpPr/>
        <p:nvPr/>
      </p:nvGrpSpPr>
      <p:grpSpPr/>
      <p:sp>
        <p:nvSpPr>
          <p:cNvPr id="143362" name="标题 143361"/>
          <p:cNvSpPr>
            <a:spLocks noGrp="1"/>
          </p:cNvSpPr>
          <p:nvPr>
            <p:ph type="ctrTitle"/>
          </p:nvPr>
        </p:nvSpPr>
        <p:spPr>
          <a:xfrm>
            <a:off x="914400" y="1524000"/>
            <a:ext cx="7623175" cy="1752600"/>
          </a:xfrm>
          <a:prstGeom prst="rect">
            <a:avLst/>
          </a:prstGeom>
          <a:noFill/>
          <a:ln w="9525">
            <a:noFill/>
          </a:ln>
        </p:spPr>
        <p:txBody>
          <a:bodyPr anchor="t" anchorCtr="0"/>
          <a:lstStyle>
            <a:lvl1pPr lvl="0">
              <a:buClrTx/>
              <a:buSzTx/>
              <a:buFontTx/>
              <a:defRPr sz="5000"/>
            </a:lvl1pPr>
          </a:lstStyle>
          <a:p>
            <a:pPr lvl="0"/>
            <a:r>
              <a:rPr lang="zh-CN" altLang="en-US" dirty="0"/>
              <a:t>单击此处编辑母版标题样式</a:t>
            </a:r>
            <a:endParaRPr lang="zh-CN" altLang="en-US" dirty="0"/>
          </a:p>
        </p:txBody>
      </p:sp>
      <p:sp>
        <p:nvSpPr>
          <p:cNvPr id="143363" name="副标题 143362"/>
          <p:cNvSpPr>
            <a:spLocks noGrp="1"/>
          </p:cNvSpPr>
          <p:nvPr>
            <p:ph type="subTitle" idx="1"/>
          </p:nvPr>
        </p:nvSpPr>
        <p:spPr>
          <a:xfrm>
            <a:off x="1981200" y="3962400"/>
            <a:ext cx="6553200" cy="1752600"/>
          </a:xfrm>
          <a:prstGeom prst="rect">
            <a:avLst/>
          </a:prstGeom>
          <a:noFill/>
          <a:ln w="9525">
            <a:noFill/>
          </a:ln>
        </p:spPr>
        <p:txBody>
          <a:bodyPr anchor="t" anchorCtr="0"/>
          <a:lstStyle>
            <a:lvl1pPr marL="0" lvl="0" indent="0">
              <a:buClr>
                <a:schemeClr val="accent1"/>
              </a:buClr>
              <a:buSzPct val="65000"/>
              <a:buFont typeface="Wingdings" panose="05000000000000000000" pitchFamily="2" charset="2"/>
              <a:buNone/>
              <a:defRPr sz="2800"/>
            </a:lvl1pPr>
            <a:lvl2pPr marL="344805" lvl="1" indent="0" algn="ctr">
              <a:buClr>
                <a:schemeClr val="accent2"/>
              </a:buClr>
              <a:buSzPct val="60000"/>
              <a:buFont typeface="Wingdings" panose="05000000000000000000" pitchFamily="2" charset="2"/>
              <a:buNone/>
              <a:defRPr sz="2800"/>
            </a:lvl2pPr>
            <a:lvl3pPr marL="671830" lvl="2" indent="0" algn="ctr">
              <a:buClr>
                <a:schemeClr val="accent1"/>
              </a:buClr>
              <a:buSzPct val="65000"/>
              <a:buFont typeface="Wingdings" panose="05000000000000000000" pitchFamily="2" charset="2"/>
              <a:buNone/>
              <a:defRPr sz="2800"/>
            </a:lvl3pPr>
            <a:lvl4pPr marL="1024255" lvl="3" indent="0" algn="ctr">
              <a:buClr>
                <a:schemeClr val="accent2"/>
              </a:buClr>
              <a:buSzPct val="70000"/>
              <a:buFont typeface="Wingdings" panose="05000000000000000000" pitchFamily="2" charset="2"/>
              <a:buNone/>
              <a:defRPr sz="2800"/>
            </a:lvl4pPr>
            <a:lvl5pPr marL="1341755" lvl="4" indent="0" algn="ctr">
              <a:buClr>
                <a:schemeClr val="accent1"/>
              </a:buClr>
              <a:buSzPct val="75000"/>
              <a:buFont typeface="Wingdings" panose="05000000000000000000" pitchFamily="2" charset="2"/>
              <a:buNone/>
              <a:defRPr sz="2800"/>
            </a:lvl5pPr>
          </a:lstStyle>
          <a:p>
            <a:pPr lvl="0"/>
            <a:r>
              <a:rPr lang="zh-CN" altLang="en-US" dirty="0"/>
              <a:t>单击此处编辑母版副标题样式</a:t>
            </a:r>
            <a:endParaRPr lang="zh-CN" altLang="en-US" dirty="0"/>
          </a:p>
        </p:txBody>
      </p:sp>
      <p:sp>
        <p:nvSpPr>
          <p:cNvPr id="143364" name="日期占位符 143363"/>
          <p:cNvSpPr>
            <a:spLocks noGrp="1"/>
          </p:cNvSpPr>
          <p:nvPr>
            <p:ph type="dt" sz="half" idx="2"/>
          </p:nvPr>
        </p:nvSpPr>
        <p:spPr>
          <a:xfrm>
            <a:off x="457200" y="6243638"/>
            <a:ext cx="2133600" cy="457200"/>
          </a:xfrm>
          <a:prstGeom prst="rect">
            <a:avLst/>
          </a:prstGeom>
          <a:noFill/>
          <a:ln w="9525">
            <a:noFill/>
          </a:ln>
        </p:spPr>
        <p:txBody>
          <a:bodyPr anchor="b" anchorCtr="0"/>
          <a:lstStyle>
            <a:lvl1pPr>
              <a:defRPr sz="1200">
                <a:latin typeface="Garamond" panose="02020404030301010803" pitchFamily="18" charset="0"/>
              </a:defRPr>
            </a:lvl1pPr>
          </a:lstStyle>
          <a:p>
            <a:fld id="{BB962C8B-B14F-4D97-AF65-F5344CB8AC3E}" type="datetime1">
              <a:rPr lang="zh-CN" altLang="en-US" dirty="0"/>
            </a:fld>
            <a:endParaRPr lang="zh-CN" altLang="en-US" dirty="0">
              <a:latin typeface="Arial" panose="020B0604020202020204" pitchFamily="34" charset="0"/>
            </a:endParaRPr>
          </a:p>
        </p:txBody>
      </p:sp>
      <p:sp>
        <p:nvSpPr>
          <p:cNvPr id="143365" name="页脚占位符 143364"/>
          <p:cNvSpPr>
            <a:spLocks noGrp="1"/>
          </p:cNvSpPr>
          <p:nvPr>
            <p:ph type="ftr" sz="quarter" idx="3"/>
          </p:nvPr>
        </p:nvSpPr>
        <p:spPr>
          <a:xfrm>
            <a:off x="3124200" y="6243638"/>
            <a:ext cx="2895600" cy="457200"/>
          </a:xfrm>
          <a:prstGeom prst="rect">
            <a:avLst/>
          </a:prstGeom>
          <a:noFill/>
          <a:ln w="9525">
            <a:noFill/>
          </a:ln>
        </p:spPr>
        <p:txBody>
          <a:bodyPr anchor="b" anchorCtr="0"/>
          <a:lstStyle>
            <a:lvl1pPr algn="ctr">
              <a:defRPr sz="1200">
                <a:latin typeface="Garamond" panose="02020404030301010803" pitchFamily="18" charset="0"/>
              </a:defRPr>
            </a:lvl1pPr>
          </a:lstStyle>
          <a:p>
            <a:r>
              <a:rPr lang="zh-CN" altLang="en-US" dirty="0"/>
              <a:t>顾渝-商务英语谈判 Chapter 9</a:t>
            </a:r>
            <a:endParaRPr lang="zh-CN" altLang="en-US" dirty="0"/>
          </a:p>
        </p:txBody>
      </p:sp>
      <p:sp>
        <p:nvSpPr>
          <p:cNvPr id="143366" name="灯片编号占位符 143365"/>
          <p:cNvSpPr>
            <a:spLocks noGrp="1"/>
          </p:cNvSpPr>
          <p:nvPr>
            <p:ph type="sldNum" sz="quarter" idx="4"/>
          </p:nvPr>
        </p:nvSpPr>
        <p:spPr>
          <a:xfrm>
            <a:off x="6553200" y="6243638"/>
            <a:ext cx="2133600" cy="457200"/>
          </a:xfrm>
          <a:prstGeom prst="rect">
            <a:avLst/>
          </a:prstGeom>
          <a:noFill/>
          <a:ln w="9525">
            <a:noFill/>
          </a:ln>
        </p:spPr>
        <p:txBody>
          <a:bodyPr anchor="b" anchorCtr="0"/>
          <a:lstStyle>
            <a:lvl1pPr algn="r">
              <a:defRPr sz="1200">
                <a:latin typeface="Garamond" panose="02020404030301010803" pitchFamily="18" charset="0"/>
              </a:defRPr>
            </a:lvl1pPr>
          </a:lstStyle>
          <a:p>
            <a:fld id="{9A0DB2DC-4C9A-4742-B13C-FB6460FD3503}" type="slidenum">
              <a:rPr lang="zh-CN" altLang="en-US" dirty="0"/>
            </a:fld>
            <a:endParaRPr lang="zh-CN" altLang="en-US" dirty="0">
              <a:latin typeface="Arial" panose="020B0604020202020204" pitchFamily="34" charset="0"/>
            </a:endParaRPr>
          </a:p>
        </p:txBody>
      </p:sp>
      <p:sp>
        <p:nvSpPr>
          <p:cNvPr id="143367" name="任意多边形 143366"/>
          <p:cNvSpPr/>
          <p:nvPr/>
        </p:nvSpPr>
        <p:spPr>
          <a:xfrm>
            <a:off x="609600" y="1219200"/>
            <a:ext cx="7924800" cy="914400"/>
          </a:xfrm>
          <a:custGeom>
            <a:avLst/>
            <a:gdLst/>
            <a:ahLst/>
            <a:cxnLst/>
            <a:pathLst>
              <a:path w="1000" h="1000">
                <a:moveTo>
                  <a:pt x="0" y="1000"/>
                </a:moveTo>
                <a:lnTo>
                  <a:pt x="0" y="0"/>
                </a:lnTo>
                <a:lnTo>
                  <a:pt x="1000" y="0"/>
                </a:lnTo>
              </a:path>
            </a:pathLst>
          </a:custGeom>
          <a:noFill/>
          <a:ln w="25400" cap="flat" cmpd="sng">
            <a:solidFill>
              <a:schemeClr val="accent1">
                <a:alpha val="100000"/>
              </a:schemeClr>
            </a:solidFill>
            <a:prstDash val="solid"/>
            <a:miter/>
            <a:headEnd type="none" w="med" len="med"/>
            <a:tailEnd type="none" w="med" len="med"/>
          </a:ln>
        </p:spPr>
        <p:txBody>
          <a:bodyPr/>
          <a:p>
            <a:endParaRPr lang="zh-CN" altLang="en-US"/>
          </a:p>
        </p:txBody>
      </p:sp>
      <p:sp>
        <p:nvSpPr>
          <p:cNvPr id="143368" name="直接连接符 143367"/>
          <p:cNvSpPr/>
          <p:nvPr/>
        </p:nvSpPr>
        <p:spPr>
          <a:xfrm>
            <a:off x="1981200" y="3962400"/>
            <a:ext cx="6511925" cy="0"/>
          </a:xfrm>
          <a:prstGeom prst="line">
            <a:avLst/>
          </a:prstGeom>
          <a:ln w="19050" cap="flat" cmpd="sng">
            <a:solidFill>
              <a:schemeClr val="accent1"/>
            </a:solidFill>
            <a:prstDash val="solid"/>
            <a:headEnd type="none" w="med" len="med"/>
            <a:tailEnd type="none" w="med" len="med"/>
          </a:ln>
        </p:spPr>
      </p:sp>
    </p:spTree>
  </p:cSld>
  <p:clrMapOvr>
    <a:masterClrMapping/>
  </p:clrMapOvr>
  <p:hf hdr="0"/>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pPr lvl="0"/>
            <a:fld id="{BB962C8B-B14F-4D97-AF65-F5344CB8AC3E}" type="datetime1">
              <a:rPr lang="zh-CN" altLang="en-US" dirty="0"/>
            </a:fld>
            <a:endParaRPr lang="zh-CN" altLang="en-US" dirty="0">
              <a:latin typeface="Arial" panose="020B0604020202020204" pitchFamily="34" charset="0"/>
            </a:endParaRPr>
          </a:p>
        </p:txBody>
      </p:sp>
      <p:sp>
        <p:nvSpPr>
          <p:cNvPr id="5" name="页脚占位符 4"/>
          <p:cNvSpPr>
            <a:spLocks noGrp="1"/>
          </p:cNvSpPr>
          <p:nvPr>
            <p:ph type="ftr" sz="quarter" idx="11"/>
          </p:nvPr>
        </p:nvSpPr>
        <p:spPr/>
        <p:txBody>
          <a:bodyPr/>
          <a:lstStyle/>
          <a:p>
            <a:pPr lvl="0"/>
            <a:r>
              <a:rPr lang="zh-CN" altLang="en-US" dirty="0"/>
              <a:t>顾渝-商务英语谈判 Chapter 9</a:t>
            </a:r>
            <a:endParaRPr lang="zh-CN" altLang="en-US" dirty="0"/>
          </a:p>
        </p:txBody>
      </p:sp>
      <p:sp>
        <p:nvSpPr>
          <p:cNvPr id="6" name="灯片编号占位符 5"/>
          <p:cNvSpPr>
            <a:spLocks noGrp="1"/>
          </p:cNvSpPr>
          <p:nvPr>
            <p:ph type="sldNum" sz="quarter" idx="12"/>
          </p:nvPr>
        </p:nvSpPr>
        <p:spPr/>
        <p:txBody>
          <a:bodyPr/>
          <a:lstStyle/>
          <a:p>
            <a:pPr lvl="0"/>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23888" y="1709738"/>
            <a:ext cx="7886700" cy="2852737"/>
          </a:xfrm>
        </p:spPr>
        <p:txBody>
          <a:bodyPr anchor="b"/>
          <a:lstStyle>
            <a:lvl1pPr>
              <a:defRPr sz="45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3888" y="4589463"/>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单击此处编辑母版文本样式</a:t>
            </a:r>
            <a:endParaRPr lang="zh-CN" altLang="en-US" smtClean="0"/>
          </a:p>
        </p:txBody>
      </p:sp>
      <p:sp>
        <p:nvSpPr>
          <p:cNvPr id="4" name="日期占位符 3"/>
          <p:cNvSpPr>
            <a:spLocks noGrp="1"/>
          </p:cNvSpPr>
          <p:nvPr>
            <p:ph type="dt" sz="half" idx="10"/>
          </p:nvPr>
        </p:nvSpPr>
        <p:spPr/>
        <p:txBody>
          <a:bodyPr/>
          <a:lstStyle/>
          <a:p>
            <a:pPr lvl="0"/>
            <a:fld id="{BB962C8B-B14F-4D97-AF65-F5344CB8AC3E}" type="datetime1">
              <a:rPr lang="zh-CN" altLang="en-US" dirty="0"/>
            </a:fld>
            <a:endParaRPr lang="zh-CN" altLang="en-US" dirty="0">
              <a:latin typeface="Arial" panose="020B0604020202020204" pitchFamily="34" charset="0"/>
            </a:endParaRPr>
          </a:p>
        </p:txBody>
      </p:sp>
      <p:sp>
        <p:nvSpPr>
          <p:cNvPr id="5" name="页脚占位符 4"/>
          <p:cNvSpPr>
            <a:spLocks noGrp="1"/>
          </p:cNvSpPr>
          <p:nvPr>
            <p:ph type="ftr" sz="quarter" idx="11"/>
          </p:nvPr>
        </p:nvSpPr>
        <p:spPr/>
        <p:txBody>
          <a:bodyPr/>
          <a:lstStyle/>
          <a:p>
            <a:pPr lvl="0"/>
            <a:r>
              <a:rPr lang="zh-CN" altLang="en-US" dirty="0"/>
              <a:t>顾渝-商务英语谈判 Chapter 9</a:t>
            </a:r>
            <a:endParaRPr lang="zh-CN" altLang="en-US" dirty="0"/>
          </a:p>
        </p:txBody>
      </p:sp>
      <p:sp>
        <p:nvSpPr>
          <p:cNvPr id="6" name="灯片编号占位符 5"/>
          <p:cNvSpPr>
            <a:spLocks noGrp="1"/>
          </p:cNvSpPr>
          <p:nvPr>
            <p:ph type="sldNum" sz="quarter" idx="12"/>
          </p:nvPr>
        </p:nvSpPr>
        <p:spPr/>
        <p:txBody>
          <a:bodyPr/>
          <a:lstStyle/>
          <a:p>
            <a:pPr lvl="0"/>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2504" cy="4530725"/>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4654296" y="1600200"/>
            <a:ext cx="4032504" cy="4530725"/>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pPr lvl="0"/>
            <a:fld id="{BB962C8B-B14F-4D97-AF65-F5344CB8AC3E}" type="datetime1">
              <a:rPr lang="zh-CN" altLang="en-US" dirty="0"/>
            </a:fld>
            <a:endParaRPr lang="zh-CN" altLang="en-US" dirty="0">
              <a:latin typeface="Arial" panose="020B0604020202020204" pitchFamily="34" charset="0"/>
            </a:endParaRPr>
          </a:p>
        </p:txBody>
      </p:sp>
      <p:sp>
        <p:nvSpPr>
          <p:cNvPr id="6" name="页脚占位符 5"/>
          <p:cNvSpPr>
            <a:spLocks noGrp="1"/>
          </p:cNvSpPr>
          <p:nvPr>
            <p:ph type="ftr" sz="quarter" idx="11"/>
          </p:nvPr>
        </p:nvSpPr>
        <p:spPr/>
        <p:txBody>
          <a:bodyPr/>
          <a:lstStyle/>
          <a:p>
            <a:pPr lvl="0"/>
            <a:r>
              <a:rPr lang="zh-CN" altLang="en-US" dirty="0"/>
              <a:t>顾渝-商务英语谈判 Chapter 9</a:t>
            </a:r>
            <a:endParaRPr lang="zh-CN" altLang="en-US" dirty="0"/>
          </a:p>
        </p:txBody>
      </p:sp>
      <p:sp>
        <p:nvSpPr>
          <p:cNvPr id="7" name="灯片编号占位符 6"/>
          <p:cNvSpPr>
            <a:spLocks noGrp="1"/>
          </p:cNvSpPr>
          <p:nvPr>
            <p:ph type="sldNum" sz="quarter" idx="12"/>
          </p:nvPr>
        </p:nvSpPr>
        <p:spPr/>
        <p:txBody>
          <a:bodyPr/>
          <a:lstStyle/>
          <a:p>
            <a:pPr lvl="0"/>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29841" y="365125"/>
            <a:ext cx="78867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90081" y="1778438"/>
            <a:ext cx="3655181" cy="823912"/>
          </a:xfrm>
        </p:spPr>
        <p:txBody>
          <a:bodyPr anchor="ctr" anchorCtr="0"/>
          <a:lstStyle>
            <a:lvl1pPr marL="0" indent="0">
              <a:buNone/>
              <a:defRPr sz="2100"/>
            </a:lvl1pPr>
            <a:lvl2pPr marL="342900" indent="0">
              <a:buNone/>
              <a:defRPr sz="1800"/>
            </a:lvl2pPr>
            <a:lvl3pPr marL="685800" indent="0">
              <a:buNone/>
              <a:defRPr sz="1500"/>
            </a:lvl3pPr>
            <a:lvl4pPr marL="1028700" indent="0">
              <a:buNone/>
              <a:defRPr sz="1350"/>
            </a:lvl4pPr>
            <a:lvl5pPr marL="1371600" indent="0">
              <a:buNone/>
              <a:defRPr sz="1350"/>
            </a:lvl5pPr>
            <a:lvl6pPr marL="1714500" indent="0">
              <a:buNone/>
              <a:defRPr sz="1350"/>
            </a:lvl6pPr>
            <a:lvl7pPr marL="2057400" indent="0">
              <a:buNone/>
              <a:defRPr sz="1350"/>
            </a:lvl7pPr>
            <a:lvl8pPr marL="2400300" indent="0">
              <a:buNone/>
              <a:defRPr sz="1350"/>
            </a:lvl8pPr>
            <a:lvl9pPr marL="2743200" indent="0">
              <a:buNone/>
              <a:defRPr sz="1350"/>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890081" y="2665379"/>
            <a:ext cx="3655181" cy="3524284"/>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4692704" y="1778438"/>
            <a:ext cx="3673182" cy="823912"/>
          </a:xfrm>
        </p:spPr>
        <p:txBody>
          <a:bodyPr anchor="ctr" anchorCtr="0"/>
          <a:lstStyle>
            <a:lvl1pPr marL="0" indent="0">
              <a:buNone/>
              <a:defRPr sz="2100"/>
            </a:lvl1pPr>
            <a:lvl2pPr marL="342900" indent="0">
              <a:buNone/>
              <a:defRPr sz="1800"/>
            </a:lvl2pPr>
            <a:lvl3pPr marL="685800" indent="0">
              <a:buNone/>
              <a:defRPr sz="1500"/>
            </a:lvl3pPr>
            <a:lvl4pPr marL="1028700" indent="0">
              <a:buNone/>
              <a:defRPr sz="1350"/>
            </a:lvl4pPr>
            <a:lvl5pPr marL="1371600" indent="0">
              <a:buNone/>
              <a:defRPr sz="1350"/>
            </a:lvl5pPr>
            <a:lvl6pPr marL="1714500" indent="0">
              <a:buNone/>
              <a:defRPr sz="1350"/>
            </a:lvl6pPr>
            <a:lvl7pPr marL="2057400" indent="0">
              <a:buNone/>
              <a:defRPr sz="1350"/>
            </a:lvl7pPr>
            <a:lvl8pPr marL="2400300" indent="0">
              <a:buNone/>
              <a:defRPr sz="1350"/>
            </a:lvl8pPr>
            <a:lvl9pPr marL="2743200" indent="0">
              <a:buNone/>
              <a:defRPr sz="1350"/>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4692704" y="2665379"/>
            <a:ext cx="3673182" cy="3524284"/>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pPr lvl="0"/>
            <a:fld id="{BB962C8B-B14F-4D97-AF65-F5344CB8AC3E}" type="datetime1">
              <a:rPr lang="zh-CN" altLang="en-US" dirty="0"/>
            </a:fld>
            <a:endParaRPr lang="zh-CN" altLang="en-US" dirty="0">
              <a:latin typeface="Arial" panose="020B0604020202020204" pitchFamily="34" charset="0"/>
            </a:endParaRPr>
          </a:p>
        </p:txBody>
      </p:sp>
      <p:sp>
        <p:nvSpPr>
          <p:cNvPr id="8" name="页脚占位符 7"/>
          <p:cNvSpPr>
            <a:spLocks noGrp="1"/>
          </p:cNvSpPr>
          <p:nvPr>
            <p:ph type="ftr" sz="quarter" idx="11"/>
          </p:nvPr>
        </p:nvSpPr>
        <p:spPr/>
        <p:txBody>
          <a:bodyPr/>
          <a:lstStyle/>
          <a:p>
            <a:pPr lvl="0"/>
            <a:r>
              <a:rPr lang="zh-CN" altLang="en-US" dirty="0"/>
              <a:t>顾渝-商务英语谈判 Chapter 9</a:t>
            </a:r>
            <a:endParaRPr lang="zh-CN" altLang="en-US" dirty="0"/>
          </a:p>
        </p:txBody>
      </p:sp>
      <p:sp>
        <p:nvSpPr>
          <p:cNvPr id="9" name="灯片编号占位符 8"/>
          <p:cNvSpPr>
            <a:spLocks noGrp="1"/>
          </p:cNvSpPr>
          <p:nvPr>
            <p:ph type="sldNum" sz="quarter" idx="12"/>
          </p:nvPr>
        </p:nvSpPr>
        <p:spPr/>
        <p:txBody>
          <a:bodyPr/>
          <a:lstStyle/>
          <a:p>
            <a:pPr lvl="0"/>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pPr lvl="0"/>
            <a:fld id="{BB962C8B-B14F-4D97-AF65-F5344CB8AC3E}" type="datetime1">
              <a:rPr lang="zh-CN" altLang="en-US" dirty="0"/>
            </a:fld>
            <a:endParaRPr lang="zh-CN" altLang="en-US" dirty="0">
              <a:latin typeface="Arial" panose="020B0604020202020204" pitchFamily="34" charset="0"/>
            </a:endParaRPr>
          </a:p>
        </p:txBody>
      </p:sp>
      <p:sp>
        <p:nvSpPr>
          <p:cNvPr id="4" name="页脚占位符 3"/>
          <p:cNvSpPr>
            <a:spLocks noGrp="1"/>
          </p:cNvSpPr>
          <p:nvPr>
            <p:ph type="ftr" sz="quarter" idx="11"/>
          </p:nvPr>
        </p:nvSpPr>
        <p:spPr/>
        <p:txBody>
          <a:bodyPr/>
          <a:lstStyle/>
          <a:p>
            <a:pPr lvl="0"/>
            <a:r>
              <a:rPr lang="zh-CN" altLang="en-US" dirty="0"/>
              <a:t>顾渝-商务英语谈判 Chapter 9</a:t>
            </a:r>
            <a:endParaRPr lang="zh-CN" altLang="en-US" dirty="0"/>
          </a:p>
        </p:txBody>
      </p:sp>
      <p:sp>
        <p:nvSpPr>
          <p:cNvPr id="5" name="灯片编号占位符 4"/>
          <p:cNvSpPr>
            <a:spLocks noGrp="1"/>
          </p:cNvSpPr>
          <p:nvPr>
            <p:ph type="sldNum" sz="quarter" idx="12"/>
          </p:nvPr>
        </p:nvSpPr>
        <p:spPr/>
        <p:txBody>
          <a:bodyPr/>
          <a:lstStyle/>
          <a:p>
            <a:pPr lvl="0"/>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pPr lvl="0"/>
            <a:fld id="{BB962C8B-B14F-4D97-AF65-F5344CB8AC3E}" type="datetime1">
              <a:rPr lang="zh-CN" altLang="en-US" dirty="0"/>
            </a:fld>
            <a:endParaRPr lang="zh-CN" altLang="en-US" dirty="0">
              <a:latin typeface="Arial" panose="020B0604020202020204" pitchFamily="34" charset="0"/>
            </a:endParaRPr>
          </a:p>
        </p:txBody>
      </p:sp>
      <p:sp>
        <p:nvSpPr>
          <p:cNvPr id="3" name="页脚占位符 2"/>
          <p:cNvSpPr>
            <a:spLocks noGrp="1"/>
          </p:cNvSpPr>
          <p:nvPr>
            <p:ph type="ftr" sz="quarter" idx="11"/>
          </p:nvPr>
        </p:nvSpPr>
        <p:spPr/>
        <p:txBody>
          <a:bodyPr/>
          <a:lstStyle/>
          <a:p>
            <a:pPr lvl="0"/>
            <a:r>
              <a:rPr lang="zh-CN" altLang="en-US" dirty="0"/>
              <a:t>顾渝-商务英语谈判 Chapter 9</a:t>
            </a:r>
            <a:endParaRPr lang="zh-CN" altLang="en-US" dirty="0"/>
          </a:p>
        </p:txBody>
      </p:sp>
      <p:sp>
        <p:nvSpPr>
          <p:cNvPr id="4" name="灯片编号占位符 3"/>
          <p:cNvSpPr>
            <a:spLocks noGrp="1"/>
          </p:cNvSpPr>
          <p:nvPr>
            <p:ph type="sldNum" sz="quarter" idx="12"/>
          </p:nvPr>
        </p:nvSpPr>
        <p:spPr/>
        <p:txBody>
          <a:bodyPr/>
          <a:lstStyle/>
          <a:p>
            <a:pPr lvl="0"/>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pPr lvl="0"/>
            <a:fld id="{BB962C8B-B14F-4D97-AF65-F5344CB8AC3E}" type="datetime1">
              <a:rPr lang="zh-CN" altLang="en-US" dirty="0"/>
            </a:fld>
            <a:endParaRPr lang="zh-CN" altLang="en-US" dirty="0">
              <a:latin typeface="Arial" panose="020B0604020202020204" pitchFamily="34" charset="0"/>
            </a:endParaRPr>
          </a:p>
        </p:txBody>
      </p:sp>
      <p:sp>
        <p:nvSpPr>
          <p:cNvPr id="5" name="页脚占位符 4"/>
          <p:cNvSpPr>
            <a:spLocks noGrp="1"/>
          </p:cNvSpPr>
          <p:nvPr>
            <p:ph type="ftr" sz="quarter" idx="11"/>
          </p:nvPr>
        </p:nvSpPr>
        <p:spPr/>
        <p:txBody>
          <a:bodyPr/>
          <a:lstStyle/>
          <a:p>
            <a:pPr lvl="0"/>
            <a:r>
              <a:rPr lang="zh-CN" altLang="en-US" dirty="0"/>
              <a:t>顾渝-商务英语谈判 Chapter 9</a:t>
            </a:r>
            <a:endParaRPr lang="zh-CN" altLang="en-US" dirty="0"/>
          </a:p>
        </p:txBody>
      </p:sp>
      <p:sp>
        <p:nvSpPr>
          <p:cNvPr id="6" name="灯片编号占位符 5"/>
          <p:cNvSpPr>
            <a:spLocks noGrp="1"/>
          </p:cNvSpPr>
          <p:nvPr>
            <p:ph type="sldNum" sz="quarter" idx="12"/>
          </p:nvPr>
        </p:nvSpPr>
        <p:spPr/>
        <p:txBody>
          <a:bodyPr/>
          <a:lstStyle/>
          <a:p>
            <a:pPr lvl="0"/>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457200"/>
            <a:ext cx="2949178" cy="1600200"/>
          </a:xfrm>
        </p:spPr>
        <p:txBody>
          <a:bodyPr anchor="b"/>
          <a:lstStyle>
            <a:lvl1pPr>
              <a:defRPr sz="24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887391" y="987425"/>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pPr lvl="0"/>
            <a:fld id="{BB962C8B-B14F-4D97-AF65-F5344CB8AC3E}" type="datetime1">
              <a:rPr lang="zh-CN" altLang="en-US" dirty="0"/>
            </a:fld>
            <a:endParaRPr lang="zh-CN" altLang="en-US" dirty="0">
              <a:latin typeface="Arial" panose="020B0604020202020204" pitchFamily="34" charset="0"/>
            </a:endParaRPr>
          </a:p>
        </p:txBody>
      </p:sp>
      <p:sp>
        <p:nvSpPr>
          <p:cNvPr id="6" name="页脚占位符 5"/>
          <p:cNvSpPr>
            <a:spLocks noGrp="1"/>
          </p:cNvSpPr>
          <p:nvPr>
            <p:ph type="ftr" sz="quarter" idx="11"/>
          </p:nvPr>
        </p:nvSpPr>
        <p:spPr/>
        <p:txBody>
          <a:bodyPr/>
          <a:lstStyle/>
          <a:p>
            <a:pPr lvl="0"/>
            <a:r>
              <a:rPr lang="zh-CN" altLang="en-US" dirty="0"/>
              <a:t>顾渝-商务英语谈判 Chapter 9</a:t>
            </a:r>
            <a:endParaRPr lang="zh-CN" altLang="en-US" dirty="0"/>
          </a:p>
        </p:txBody>
      </p:sp>
      <p:sp>
        <p:nvSpPr>
          <p:cNvPr id="7" name="灯片编号占位符 6"/>
          <p:cNvSpPr>
            <a:spLocks noGrp="1"/>
          </p:cNvSpPr>
          <p:nvPr>
            <p:ph type="sldNum" sz="quarter" idx="12"/>
          </p:nvPr>
        </p:nvSpPr>
        <p:spPr/>
        <p:txBody>
          <a:bodyPr/>
          <a:lstStyle/>
          <a:p>
            <a:pPr lvl="0"/>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457200"/>
            <a:ext cx="3124012" cy="1600200"/>
          </a:xfrm>
        </p:spPr>
        <p:txBody>
          <a:bodyPr anchor="b"/>
          <a:lstStyle>
            <a:lvl1pPr>
              <a:defRPr sz="24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3887391" y="457201"/>
            <a:ext cx="4629150" cy="5403850"/>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zh-CN" altLang="en-US"/>
          </a:p>
        </p:txBody>
      </p:sp>
      <p:sp>
        <p:nvSpPr>
          <p:cNvPr id="4" name="文本占位符 3"/>
          <p:cNvSpPr>
            <a:spLocks noGrp="1"/>
          </p:cNvSpPr>
          <p:nvPr>
            <p:ph type="body" sz="half" idx="2"/>
          </p:nvPr>
        </p:nvSpPr>
        <p:spPr>
          <a:xfrm>
            <a:off x="629841" y="2057400"/>
            <a:ext cx="3124012" cy="3811588"/>
          </a:xfrm>
        </p:spPr>
        <p:txBody>
          <a:bodyPr/>
          <a:lstStyle>
            <a:lvl1pPr marL="0" indent="0">
              <a:buNone/>
              <a:defRPr sz="1500"/>
            </a:lvl1pPr>
            <a:lvl2pPr marL="342900" indent="0">
              <a:buNone/>
              <a:defRPr sz="1350"/>
            </a:lvl2pPr>
            <a:lvl3pPr marL="685800" indent="0">
              <a:buNone/>
              <a:defRPr sz="1200"/>
            </a:lvl3pPr>
            <a:lvl4pPr marL="1028700" indent="0">
              <a:buNone/>
              <a:defRPr sz="1050"/>
            </a:lvl4pPr>
            <a:lvl5pPr marL="1371600" indent="0">
              <a:buNone/>
              <a:defRPr sz="1050"/>
            </a:lvl5pPr>
            <a:lvl6pPr marL="1714500" indent="0">
              <a:buNone/>
              <a:defRPr sz="1050"/>
            </a:lvl6pPr>
            <a:lvl7pPr marL="2057400" indent="0">
              <a:buNone/>
              <a:defRPr sz="1050"/>
            </a:lvl7pPr>
            <a:lvl8pPr marL="2400300" indent="0">
              <a:buNone/>
              <a:defRPr sz="1050"/>
            </a:lvl8pPr>
            <a:lvl9pPr marL="2743200" indent="0">
              <a:buNone/>
              <a:defRPr sz="105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pPr lvl="0"/>
            <a:fld id="{BB962C8B-B14F-4D97-AF65-F5344CB8AC3E}" type="datetime1">
              <a:rPr lang="zh-CN" altLang="en-US" dirty="0"/>
            </a:fld>
            <a:endParaRPr lang="zh-CN" altLang="en-US" dirty="0">
              <a:latin typeface="Arial" panose="020B0604020202020204" pitchFamily="34" charset="0"/>
            </a:endParaRPr>
          </a:p>
        </p:txBody>
      </p:sp>
      <p:sp>
        <p:nvSpPr>
          <p:cNvPr id="6" name="页脚占位符 5"/>
          <p:cNvSpPr>
            <a:spLocks noGrp="1"/>
          </p:cNvSpPr>
          <p:nvPr>
            <p:ph type="ftr" sz="quarter" idx="11"/>
          </p:nvPr>
        </p:nvSpPr>
        <p:spPr/>
        <p:txBody>
          <a:bodyPr/>
          <a:lstStyle/>
          <a:p>
            <a:pPr lvl="0"/>
            <a:r>
              <a:rPr lang="zh-CN" altLang="en-US" dirty="0"/>
              <a:t>顾渝-商务英语谈判 Chapter 9</a:t>
            </a:r>
            <a:endParaRPr lang="zh-CN" altLang="en-US" dirty="0"/>
          </a:p>
        </p:txBody>
      </p:sp>
      <p:sp>
        <p:nvSpPr>
          <p:cNvPr id="7" name="灯片编号占位符 6"/>
          <p:cNvSpPr>
            <a:spLocks noGrp="1"/>
          </p:cNvSpPr>
          <p:nvPr>
            <p:ph type="sldNum" sz="quarter" idx="12"/>
          </p:nvPr>
        </p:nvSpPr>
        <p:spPr/>
        <p:txBody>
          <a:bodyPr/>
          <a:lstStyle/>
          <a:p>
            <a:pPr lvl="0"/>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pPr lvl="0"/>
            <a:fld id="{BB962C8B-B14F-4D97-AF65-F5344CB8AC3E}" type="datetime1">
              <a:rPr lang="zh-CN" altLang="en-US" dirty="0"/>
            </a:fld>
            <a:endParaRPr lang="zh-CN" altLang="en-US" dirty="0">
              <a:latin typeface="Arial" panose="020B0604020202020204" pitchFamily="34" charset="0"/>
            </a:endParaRPr>
          </a:p>
        </p:txBody>
      </p:sp>
      <p:sp>
        <p:nvSpPr>
          <p:cNvPr id="5" name="页脚占位符 4"/>
          <p:cNvSpPr>
            <a:spLocks noGrp="1"/>
          </p:cNvSpPr>
          <p:nvPr>
            <p:ph type="ftr" sz="quarter" idx="11"/>
          </p:nvPr>
        </p:nvSpPr>
        <p:spPr/>
        <p:txBody>
          <a:bodyPr/>
          <a:lstStyle/>
          <a:p>
            <a:pPr lvl="0"/>
            <a:r>
              <a:rPr lang="zh-CN" altLang="en-US" dirty="0"/>
              <a:t>顾渝-商务英语谈判 Chapter 9</a:t>
            </a:r>
            <a:endParaRPr lang="zh-CN" altLang="en-US" dirty="0"/>
          </a:p>
        </p:txBody>
      </p:sp>
      <p:sp>
        <p:nvSpPr>
          <p:cNvPr id="6" name="灯片编号占位符 5"/>
          <p:cNvSpPr>
            <a:spLocks noGrp="1"/>
          </p:cNvSpPr>
          <p:nvPr>
            <p:ph type="sldNum" sz="quarter" idx="12"/>
          </p:nvPr>
        </p:nvSpPr>
        <p:spPr/>
        <p:txBody>
          <a:bodyPr/>
          <a:lstStyle/>
          <a:p>
            <a:pPr lvl="0"/>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7813"/>
            <a:ext cx="2057400" cy="5853112"/>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7813"/>
            <a:ext cx="6052930" cy="5853112"/>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pPr lvl="0"/>
            <a:fld id="{BB962C8B-B14F-4D97-AF65-F5344CB8AC3E}" type="datetime1">
              <a:rPr lang="zh-CN" altLang="en-US" dirty="0"/>
            </a:fld>
            <a:endParaRPr lang="zh-CN" altLang="en-US" dirty="0">
              <a:latin typeface="Arial" panose="020B0604020202020204" pitchFamily="34" charset="0"/>
            </a:endParaRPr>
          </a:p>
        </p:txBody>
      </p:sp>
      <p:sp>
        <p:nvSpPr>
          <p:cNvPr id="5" name="页脚占位符 4"/>
          <p:cNvSpPr>
            <a:spLocks noGrp="1"/>
          </p:cNvSpPr>
          <p:nvPr>
            <p:ph type="ftr" sz="quarter" idx="11"/>
          </p:nvPr>
        </p:nvSpPr>
        <p:spPr/>
        <p:txBody>
          <a:bodyPr/>
          <a:lstStyle/>
          <a:p>
            <a:pPr lvl="0"/>
            <a:r>
              <a:rPr lang="zh-CN" altLang="en-US" dirty="0"/>
              <a:t>顾渝-商务英语谈判 Chapter 9</a:t>
            </a:r>
            <a:endParaRPr lang="zh-CN" altLang="en-US" dirty="0"/>
          </a:p>
        </p:txBody>
      </p:sp>
      <p:sp>
        <p:nvSpPr>
          <p:cNvPr id="6" name="灯片编号占位符 5"/>
          <p:cNvSpPr>
            <a:spLocks noGrp="1"/>
          </p:cNvSpPr>
          <p:nvPr>
            <p:ph type="sldNum" sz="quarter" idx="12"/>
          </p:nvPr>
        </p:nvSpPr>
        <p:spPr/>
        <p:txBody>
          <a:bodyPr/>
          <a:lstStyle/>
          <a:p>
            <a:pPr lvl="0"/>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dgm" preserve="1">
  <p:cSld name="标题和图示或组织结构图">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SmartArt 占位符 2"/>
          <p:cNvSpPr>
            <a:spLocks noGrp="1"/>
          </p:cNvSpPr>
          <p:nvPr>
            <p:ph type="dgm" idx="1"/>
          </p:nvPr>
        </p:nvSpPr>
        <p:spPr/>
        <p:txBody>
          <a:bodyPr/>
          <a:lstStyle/>
          <a:p>
            <a:endParaRPr lang="zh-CN" altLang="en-US"/>
          </a:p>
        </p:txBody>
      </p:sp>
      <p:sp>
        <p:nvSpPr>
          <p:cNvPr id="4" name="日期占位符 3"/>
          <p:cNvSpPr>
            <a:spLocks noGrp="1"/>
          </p:cNvSpPr>
          <p:nvPr>
            <p:ph type="dt" sz="half" idx="10"/>
          </p:nvPr>
        </p:nvSpPr>
        <p:spPr/>
        <p:txBody>
          <a:bodyPr/>
          <a:lstStyle/>
          <a:p>
            <a:pPr lvl="0"/>
            <a:fld id="{BB962C8B-B14F-4D97-AF65-F5344CB8AC3E}" type="datetime1">
              <a:rPr lang="zh-CN" altLang="en-US" dirty="0"/>
            </a:fld>
            <a:endParaRPr lang="zh-CN" altLang="en-US" dirty="0">
              <a:latin typeface="Arial" panose="020B0604020202020204" pitchFamily="34" charset="0"/>
            </a:endParaRPr>
          </a:p>
        </p:txBody>
      </p:sp>
      <p:sp>
        <p:nvSpPr>
          <p:cNvPr id="5" name="页脚占位符 4"/>
          <p:cNvSpPr>
            <a:spLocks noGrp="1"/>
          </p:cNvSpPr>
          <p:nvPr>
            <p:ph type="ftr" sz="quarter" idx="11"/>
          </p:nvPr>
        </p:nvSpPr>
        <p:spPr/>
        <p:txBody>
          <a:bodyPr/>
          <a:lstStyle/>
          <a:p>
            <a:pPr lvl="0"/>
            <a:r>
              <a:rPr lang="zh-CN" altLang="en-US" dirty="0"/>
              <a:t>顾渝-商务英语谈判 Chapter 9</a:t>
            </a:r>
            <a:endParaRPr lang="zh-CN" altLang="en-US" dirty="0"/>
          </a:p>
        </p:txBody>
      </p:sp>
      <p:sp>
        <p:nvSpPr>
          <p:cNvPr id="6" name="灯片编号占位符 5"/>
          <p:cNvSpPr>
            <a:spLocks noGrp="1"/>
          </p:cNvSpPr>
          <p:nvPr>
            <p:ph type="sldNum" sz="quarter" idx="12"/>
          </p:nvPr>
        </p:nvSpPr>
        <p:spPr/>
        <p:txBody>
          <a:bodyPr/>
          <a:lstStyle/>
          <a:p>
            <a:pPr lvl="0"/>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23888" y="1709738"/>
            <a:ext cx="7886700" cy="2852737"/>
          </a:xfrm>
        </p:spPr>
        <p:txBody>
          <a:bodyPr anchor="b"/>
          <a:lstStyle>
            <a:lvl1pPr>
              <a:defRPr sz="45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3888" y="4589463"/>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单击此处编辑母版文本样式</a:t>
            </a:r>
            <a:endParaRPr lang="zh-CN" altLang="en-US" smtClean="0"/>
          </a:p>
        </p:txBody>
      </p:sp>
      <p:sp>
        <p:nvSpPr>
          <p:cNvPr id="4" name="日期占位符 3"/>
          <p:cNvSpPr>
            <a:spLocks noGrp="1"/>
          </p:cNvSpPr>
          <p:nvPr>
            <p:ph type="dt" sz="half" idx="10"/>
          </p:nvPr>
        </p:nvSpPr>
        <p:spPr/>
        <p:txBody>
          <a:bodyPr/>
          <a:lstStyle/>
          <a:p>
            <a:pPr lvl="0"/>
            <a:fld id="{BB962C8B-B14F-4D97-AF65-F5344CB8AC3E}" type="datetime1">
              <a:rPr lang="zh-CN" altLang="en-US" dirty="0"/>
            </a:fld>
            <a:endParaRPr lang="zh-CN" altLang="en-US" dirty="0">
              <a:latin typeface="Arial" panose="020B0604020202020204" pitchFamily="34" charset="0"/>
            </a:endParaRPr>
          </a:p>
        </p:txBody>
      </p:sp>
      <p:sp>
        <p:nvSpPr>
          <p:cNvPr id="5" name="页脚占位符 4"/>
          <p:cNvSpPr>
            <a:spLocks noGrp="1"/>
          </p:cNvSpPr>
          <p:nvPr>
            <p:ph type="ftr" sz="quarter" idx="11"/>
          </p:nvPr>
        </p:nvSpPr>
        <p:spPr/>
        <p:txBody>
          <a:bodyPr/>
          <a:lstStyle/>
          <a:p>
            <a:pPr lvl="0"/>
            <a:r>
              <a:rPr lang="zh-CN" altLang="en-US" dirty="0"/>
              <a:t>顾渝-商务英语谈判 Chapter 9</a:t>
            </a:r>
            <a:endParaRPr lang="zh-CN" altLang="en-US" dirty="0"/>
          </a:p>
        </p:txBody>
      </p:sp>
      <p:sp>
        <p:nvSpPr>
          <p:cNvPr id="6" name="灯片编号占位符 5"/>
          <p:cNvSpPr>
            <a:spLocks noGrp="1"/>
          </p:cNvSpPr>
          <p:nvPr>
            <p:ph type="sldNum" sz="quarter" idx="12"/>
          </p:nvPr>
        </p:nvSpPr>
        <p:spPr/>
        <p:txBody>
          <a:bodyPr/>
          <a:lstStyle/>
          <a:p>
            <a:pPr lvl="0"/>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2504" cy="4530725"/>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4654296" y="1600200"/>
            <a:ext cx="4032504" cy="4530725"/>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pPr lvl="0"/>
            <a:fld id="{BB962C8B-B14F-4D97-AF65-F5344CB8AC3E}" type="datetime1">
              <a:rPr lang="zh-CN" altLang="en-US" dirty="0"/>
            </a:fld>
            <a:endParaRPr lang="zh-CN" altLang="en-US" dirty="0">
              <a:latin typeface="Arial" panose="020B0604020202020204" pitchFamily="34" charset="0"/>
            </a:endParaRPr>
          </a:p>
        </p:txBody>
      </p:sp>
      <p:sp>
        <p:nvSpPr>
          <p:cNvPr id="6" name="页脚占位符 5"/>
          <p:cNvSpPr>
            <a:spLocks noGrp="1"/>
          </p:cNvSpPr>
          <p:nvPr>
            <p:ph type="ftr" sz="quarter" idx="11"/>
          </p:nvPr>
        </p:nvSpPr>
        <p:spPr/>
        <p:txBody>
          <a:bodyPr/>
          <a:lstStyle/>
          <a:p>
            <a:pPr lvl="0"/>
            <a:r>
              <a:rPr lang="zh-CN" altLang="en-US" dirty="0"/>
              <a:t>顾渝-商务英语谈判 Chapter 9</a:t>
            </a:r>
            <a:endParaRPr lang="zh-CN" altLang="en-US" dirty="0"/>
          </a:p>
        </p:txBody>
      </p:sp>
      <p:sp>
        <p:nvSpPr>
          <p:cNvPr id="7" name="灯片编号占位符 6"/>
          <p:cNvSpPr>
            <a:spLocks noGrp="1"/>
          </p:cNvSpPr>
          <p:nvPr>
            <p:ph type="sldNum" sz="quarter" idx="12"/>
          </p:nvPr>
        </p:nvSpPr>
        <p:spPr/>
        <p:txBody>
          <a:bodyPr/>
          <a:lstStyle/>
          <a:p>
            <a:pPr lvl="0"/>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29841" y="365125"/>
            <a:ext cx="78867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90081" y="1778438"/>
            <a:ext cx="3655181" cy="823912"/>
          </a:xfrm>
        </p:spPr>
        <p:txBody>
          <a:bodyPr anchor="ctr" anchorCtr="0"/>
          <a:lstStyle>
            <a:lvl1pPr marL="0" indent="0">
              <a:buNone/>
              <a:defRPr sz="2100"/>
            </a:lvl1pPr>
            <a:lvl2pPr marL="342900" indent="0">
              <a:buNone/>
              <a:defRPr sz="1800"/>
            </a:lvl2pPr>
            <a:lvl3pPr marL="685800" indent="0">
              <a:buNone/>
              <a:defRPr sz="1500"/>
            </a:lvl3pPr>
            <a:lvl4pPr marL="1028700" indent="0">
              <a:buNone/>
              <a:defRPr sz="1350"/>
            </a:lvl4pPr>
            <a:lvl5pPr marL="1371600" indent="0">
              <a:buNone/>
              <a:defRPr sz="1350"/>
            </a:lvl5pPr>
            <a:lvl6pPr marL="1714500" indent="0">
              <a:buNone/>
              <a:defRPr sz="1350"/>
            </a:lvl6pPr>
            <a:lvl7pPr marL="2057400" indent="0">
              <a:buNone/>
              <a:defRPr sz="1350"/>
            </a:lvl7pPr>
            <a:lvl8pPr marL="2400300" indent="0">
              <a:buNone/>
              <a:defRPr sz="1350"/>
            </a:lvl8pPr>
            <a:lvl9pPr marL="2743200" indent="0">
              <a:buNone/>
              <a:defRPr sz="1350"/>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890081" y="2665379"/>
            <a:ext cx="3655181" cy="3524284"/>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4692704" y="1778438"/>
            <a:ext cx="3673182" cy="823912"/>
          </a:xfrm>
        </p:spPr>
        <p:txBody>
          <a:bodyPr anchor="ctr" anchorCtr="0"/>
          <a:lstStyle>
            <a:lvl1pPr marL="0" indent="0">
              <a:buNone/>
              <a:defRPr sz="2100"/>
            </a:lvl1pPr>
            <a:lvl2pPr marL="342900" indent="0">
              <a:buNone/>
              <a:defRPr sz="1800"/>
            </a:lvl2pPr>
            <a:lvl3pPr marL="685800" indent="0">
              <a:buNone/>
              <a:defRPr sz="1500"/>
            </a:lvl3pPr>
            <a:lvl4pPr marL="1028700" indent="0">
              <a:buNone/>
              <a:defRPr sz="1350"/>
            </a:lvl4pPr>
            <a:lvl5pPr marL="1371600" indent="0">
              <a:buNone/>
              <a:defRPr sz="1350"/>
            </a:lvl5pPr>
            <a:lvl6pPr marL="1714500" indent="0">
              <a:buNone/>
              <a:defRPr sz="1350"/>
            </a:lvl6pPr>
            <a:lvl7pPr marL="2057400" indent="0">
              <a:buNone/>
              <a:defRPr sz="1350"/>
            </a:lvl7pPr>
            <a:lvl8pPr marL="2400300" indent="0">
              <a:buNone/>
              <a:defRPr sz="1350"/>
            </a:lvl8pPr>
            <a:lvl9pPr marL="2743200" indent="0">
              <a:buNone/>
              <a:defRPr sz="1350"/>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4692704" y="2665379"/>
            <a:ext cx="3673182" cy="3524284"/>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pPr lvl="0"/>
            <a:fld id="{BB962C8B-B14F-4D97-AF65-F5344CB8AC3E}" type="datetime1">
              <a:rPr lang="zh-CN" altLang="en-US" dirty="0"/>
            </a:fld>
            <a:endParaRPr lang="zh-CN" altLang="en-US" dirty="0">
              <a:latin typeface="Arial" panose="020B0604020202020204" pitchFamily="34" charset="0"/>
            </a:endParaRPr>
          </a:p>
        </p:txBody>
      </p:sp>
      <p:sp>
        <p:nvSpPr>
          <p:cNvPr id="8" name="页脚占位符 7"/>
          <p:cNvSpPr>
            <a:spLocks noGrp="1"/>
          </p:cNvSpPr>
          <p:nvPr>
            <p:ph type="ftr" sz="quarter" idx="11"/>
          </p:nvPr>
        </p:nvSpPr>
        <p:spPr/>
        <p:txBody>
          <a:bodyPr/>
          <a:lstStyle/>
          <a:p>
            <a:pPr lvl="0"/>
            <a:r>
              <a:rPr lang="zh-CN" altLang="en-US" dirty="0"/>
              <a:t>顾渝-商务英语谈判 Chapter 9</a:t>
            </a:r>
            <a:endParaRPr lang="zh-CN" altLang="en-US" dirty="0"/>
          </a:p>
        </p:txBody>
      </p:sp>
      <p:sp>
        <p:nvSpPr>
          <p:cNvPr id="9" name="灯片编号占位符 8"/>
          <p:cNvSpPr>
            <a:spLocks noGrp="1"/>
          </p:cNvSpPr>
          <p:nvPr>
            <p:ph type="sldNum" sz="quarter" idx="12"/>
          </p:nvPr>
        </p:nvSpPr>
        <p:spPr/>
        <p:txBody>
          <a:bodyPr/>
          <a:lstStyle/>
          <a:p>
            <a:pPr lvl="0"/>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pPr lvl="0"/>
            <a:fld id="{BB962C8B-B14F-4D97-AF65-F5344CB8AC3E}" type="datetime1">
              <a:rPr lang="zh-CN" altLang="en-US" dirty="0"/>
            </a:fld>
            <a:endParaRPr lang="zh-CN" altLang="en-US" dirty="0">
              <a:latin typeface="Arial" panose="020B0604020202020204" pitchFamily="34" charset="0"/>
            </a:endParaRPr>
          </a:p>
        </p:txBody>
      </p:sp>
      <p:sp>
        <p:nvSpPr>
          <p:cNvPr id="4" name="页脚占位符 3"/>
          <p:cNvSpPr>
            <a:spLocks noGrp="1"/>
          </p:cNvSpPr>
          <p:nvPr>
            <p:ph type="ftr" sz="quarter" idx="11"/>
          </p:nvPr>
        </p:nvSpPr>
        <p:spPr/>
        <p:txBody>
          <a:bodyPr/>
          <a:lstStyle/>
          <a:p>
            <a:pPr lvl="0"/>
            <a:r>
              <a:rPr lang="zh-CN" altLang="en-US" dirty="0"/>
              <a:t>顾渝-商务英语谈判 Chapter 9</a:t>
            </a:r>
            <a:endParaRPr lang="zh-CN" altLang="en-US" dirty="0"/>
          </a:p>
        </p:txBody>
      </p:sp>
      <p:sp>
        <p:nvSpPr>
          <p:cNvPr id="5" name="灯片编号占位符 4"/>
          <p:cNvSpPr>
            <a:spLocks noGrp="1"/>
          </p:cNvSpPr>
          <p:nvPr>
            <p:ph type="sldNum" sz="quarter" idx="12"/>
          </p:nvPr>
        </p:nvSpPr>
        <p:spPr/>
        <p:txBody>
          <a:bodyPr/>
          <a:lstStyle/>
          <a:p>
            <a:pPr lvl="0"/>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pPr lvl="0"/>
            <a:fld id="{BB962C8B-B14F-4D97-AF65-F5344CB8AC3E}" type="datetime1">
              <a:rPr lang="zh-CN" altLang="en-US" dirty="0"/>
            </a:fld>
            <a:endParaRPr lang="zh-CN" altLang="en-US" dirty="0">
              <a:latin typeface="Arial" panose="020B0604020202020204" pitchFamily="34" charset="0"/>
            </a:endParaRPr>
          </a:p>
        </p:txBody>
      </p:sp>
      <p:sp>
        <p:nvSpPr>
          <p:cNvPr id="3" name="页脚占位符 2"/>
          <p:cNvSpPr>
            <a:spLocks noGrp="1"/>
          </p:cNvSpPr>
          <p:nvPr>
            <p:ph type="ftr" sz="quarter" idx="11"/>
          </p:nvPr>
        </p:nvSpPr>
        <p:spPr/>
        <p:txBody>
          <a:bodyPr/>
          <a:lstStyle/>
          <a:p>
            <a:pPr lvl="0"/>
            <a:r>
              <a:rPr lang="zh-CN" altLang="en-US" dirty="0"/>
              <a:t>顾渝-商务英语谈判 Chapter 9</a:t>
            </a:r>
            <a:endParaRPr lang="zh-CN" altLang="en-US" dirty="0"/>
          </a:p>
        </p:txBody>
      </p:sp>
      <p:sp>
        <p:nvSpPr>
          <p:cNvPr id="4" name="灯片编号占位符 3"/>
          <p:cNvSpPr>
            <a:spLocks noGrp="1"/>
          </p:cNvSpPr>
          <p:nvPr>
            <p:ph type="sldNum" sz="quarter" idx="12"/>
          </p:nvPr>
        </p:nvSpPr>
        <p:spPr/>
        <p:txBody>
          <a:bodyPr/>
          <a:lstStyle/>
          <a:p>
            <a:pPr lvl="0"/>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457200"/>
            <a:ext cx="2949178" cy="1600200"/>
          </a:xfrm>
        </p:spPr>
        <p:txBody>
          <a:bodyPr anchor="b"/>
          <a:lstStyle>
            <a:lvl1pPr>
              <a:defRPr sz="24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887391" y="987425"/>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pPr lvl="0"/>
            <a:fld id="{BB962C8B-B14F-4D97-AF65-F5344CB8AC3E}" type="datetime1">
              <a:rPr lang="zh-CN" altLang="en-US" dirty="0"/>
            </a:fld>
            <a:endParaRPr lang="zh-CN" altLang="en-US" dirty="0">
              <a:latin typeface="Arial" panose="020B0604020202020204" pitchFamily="34" charset="0"/>
            </a:endParaRPr>
          </a:p>
        </p:txBody>
      </p:sp>
      <p:sp>
        <p:nvSpPr>
          <p:cNvPr id="6" name="页脚占位符 5"/>
          <p:cNvSpPr>
            <a:spLocks noGrp="1"/>
          </p:cNvSpPr>
          <p:nvPr>
            <p:ph type="ftr" sz="quarter" idx="11"/>
          </p:nvPr>
        </p:nvSpPr>
        <p:spPr/>
        <p:txBody>
          <a:bodyPr/>
          <a:lstStyle/>
          <a:p>
            <a:pPr lvl="0"/>
            <a:r>
              <a:rPr lang="zh-CN" altLang="en-US" dirty="0"/>
              <a:t>顾渝-商务英语谈判 Chapter 9</a:t>
            </a:r>
            <a:endParaRPr lang="zh-CN" altLang="en-US" dirty="0"/>
          </a:p>
        </p:txBody>
      </p:sp>
      <p:sp>
        <p:nvSpPr>
          <p:cNvPr id="7" name="灯片编号占位符 6"/>
          <p:cNvSpPr>
            <a:spLocks noGrp="1"/>
          </p:cNvSpPr>
          <p:nvPr>
            <p:ph type="sldNum" sz="quarter" idx="12"/>
          </p:nvPr>
        </p:nvSpPr>
        <p:spPr/>
        <p:txBody>
          <a:bodyPr/>
          <a:lstStyle/>
          <a:p>
            <a:pPr lvl="0"/>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457200"/>
            <a:ext cx="3124012" cy="1600200"/>
          </a:xfrm>
        </p:spPr>
        <p:txBody>
          <a:bodyPr anchor="b"/>
          <a:lstStyle>
            <a:lvl1pPr>
              <a:defRPr sz="24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3887391" y="457201"/>
            <a:ext cx="4629150" cy="5403850"/>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zh-CN" altLang="en-US"/>
          </a:p>
        </p:txBody>
      </p:sp>
      <p:sp>
        <p:nvSpPr>
          <p:cNvPr id="4" name="文本占位符 3"/>
          <p:cNvSpPr>
            <a:spLocks noGrp="1"/>
          </p:cNvSpPr>
          <p:nvPr>
            <p:ph type="body" sz="half" idx="2"/>
          </p:nvPr>
        </p:nvSpPr>
        <p:spPr>
          <a:xfrm>
            <a:off x="629841" y="2057400"/>
            <a:ext cx="3124012" cy="3811588"/>
          </a:xfrm>
        </p:spPr>
        <p:txBody>
          <a:bodyPr/>
          <a:lstStyle>
            <a:lvl1pPr marL="0" indent="0">
              <a:buNone/>
              <a:defRPr sz="1500"/>
            </a:lvl1pPr>
            <a:lvl2pPr marL="342900" indent="0">
              <a:buNone/>
              <a:defRPr sz="1350"/>
            </a:lvl2pPr>
            <a:lvl3pPr marL="685800" indent="0">
              <a:buNone/>
              <a:defRPr sz="1200"/>
            </a:lvl3pPr>
            <a:lvl4pPr marL="1028700" indent="0">
              <a:buNone/>
              <a:defRPr sz="1050"/>
            </a:lvl4pPr>
            <a:lvl5pPr marL="1371600" indent="0">
              <a:buNone/>
              <a:defRPr sz="1050"/>
            </a:lvl5pPr>
            <a:lvl6pPr marL="1714500" indent="0">
              <a:buNone/>
              <a:defRPr sz="1050"/>
            </a:lvl6pPr>
            <a:lvl7pPr marL="2057400" indent="0">
              <a:buNone/>
              <a:defRPr sz="1050"/>
            </a:lvl7pPr>
            <a:lvl8pPr marL="2400300" indent="0">
              <a:buNone/>
              <a:defRPr sz="1050"/>
            </a:lvl8pPr>
            <a:lvl9pPr marL="2743200" indent="0">
              <a:buNone/>
              <a:defRPr sz="105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pPr lvl="0"/>
            <a:fld id="{BB962C8B-B14F-4D97-AF65-F5344CB8AC3E}" type="datetime1">
              <a:rPr lang="zh-CN" altLang="en-US" dirty="0"/>
            </a:fld>
            <a:endParaRPr lang="zh-CN" altLang="en-US" dirty="0">
              <a:latin typeface="Arial" panose="020B0604020202020204" pitchFamily="34" charset="0"/>
            </a:endParaRPr>
          </a:p>
        </p:txBody>
      </p:sp>
      <p:sp>
        <p:nvSpPr>
          <p:cNvPr id="6" name="页脚占位符 5"/>
          <p:cNvSpPr>
            <a:spLocks noGrp="1"/>
          </p:cNvSpPr>
          <p:nvPr>
            <p:ph type="ftr" sz="quarter" idx="11"/>
          </p:nvPr>
        </p:nvSpPr>
        <p:spPr/>
        <p:txBody>
          <a:bodyPr/>
          <a:lstStyle/>
          <a:p>
            <a:pPr lvl="0"/>
            <a:r>
              <a:rPr lang="zh-CN" altLang="en-US" dirty="0"/>
              <a:t>顾渝-商务英语谈判 Chapter 9</a:t>
            </a:r>
            <a:endParaRPr lang="zh-CN" altLang="en-US" dirty="0"/>
          </a:p>
        </p:txBody>
      </p:sp>
      <p:sp>
        <p:nvSpPr>
          <p:cNvPr id="7" name="灯片编号占位符 6"/>
          <p:cNvSpPr>
            <a:spLocks noGrp="1"/>
          </p:cNvSpPr>
          <p:nvPr>
            <p:ph type="sldNum" sz="quarter" idx="12"/>
          </p:nvPr>
        </p:nvSpPr>
        <p:spPr/>
        <p:txBody>
          <a:bodyPr/>
          <a:lstStyle/>
          <a:p>
            <a:pPr lvl="0"/>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3" Type="http://schemas.openxmlformats.org/officeDocument/2006/relationships/theme" Target="../theme/theme1.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21.xml"/><Relationship Id="rId8" Type="http://schemas.openxmlformats.org/officeDocument/2006/relationships/slideLayout" Target="../slideLayouts/slideLayout20.xml"/><Relationship Id="rId7" Type="http://schemas.openxmlformats.org/officeDocument/2006/relationships/slideLayout" Target="../slideLayouts/slideLayout19.xml"/><Relationship Id="rId6" Type="http://schemas.openxmlformats.org/officeDocument/2006/relationships/slideLayout" Target="../slideLayouts/slideLayout18.xml"/><Relationship Id="rId5" Type="http://schemas.openxmlformats.org/officeDocument/2006/relationships/slideLayout" Target="../slideLayouts/slideLayout17.xml"/><Relationship Id="rId4" Type="http://schemas.openxmlformats.org/officeDocument/2006/relationships/slideLayout" Target="../slideLayouts/slideLayout16.xml"/><Relationship Id="rId3" Type="http://schemas.openxmlformats.org/officeDocument/2006/relationships/slideLayout" Target="../slideLayouts/slideLayout15.xml"/><Relationship Id="rId2" Type="http://schemas.openxmlformats.org/officeDocument/2006/relationships/slideLayout" Target="../slideLayouts/slideLayout14.xml"/><Relationship Id="rId13" Type="http://schemas.openxmlformats.org/officeDocument/2006/relationships/theme" Target="../theme/theme2.xml"/><Relationship Id="rId12" Type="http://schemas.openxmlformats.org/officeDocument/2006/relationships/slideLayout" Target="../slideLayouts/slideLayout24.xml"/><Relationship Id="rId11" Type="http://schemas.openxmlformats.org/officeDocument/2006/relationships/slideLayout" Target="../slideLayouts/slideLayout23.xml"/><Relationship Id="rId10" Type="http://schemas.openxmlformats.org/officeDocument/2006/relationships/slideLayout" Target="../slideLayouts/slideLayout22.xml"/><Relationship Id="rId1" Type="http://schemas.openxmlformats.org/officeDocument/2006/relationships/slideLayout" Target="../slideLayouts/slideLayout1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sp>
        <p:nvSpPr>
          <p:cNvPr id="142338" name="标题 142337"/>
          <p:cNvSpPr>
            <a:spLocks noGrp="1"/>
          </p:cNvSpPr>
          <p:nvPr>
            <p:ph type="title"/>
          </p:nvPr>
        </p:nvSpPr>
        <p:spPr>
          <a:xfrm>
            <a:off x="457200" y="277813"/>
            <a:ext cx="8229600" cy="1139825"/>
          </a:xfrm>
          <a:prstGeom prst="rect">
            <a:avLst/>
          </a:prstGeom>
          <a:noFill/>
          <a:ln w="9525">
            <a:noFill/>
          </a:ln>
        </p:spPr>
        <p:txBody>
          <a:bodyPr/>
          <a:p>
            <a:pPr lvl="0"/>
            <a:r>
              <a:rPr lang="zh-CN" altLang="en-US" dirty="0"/>
              <a:t>单击此处编辑母版标题样式</a:t>
            </a:r>
            <a:endParaRPr lang="zh-CN" altLang="en-US" dirty="0"/>
          </a:p>
        </p:txBody>
      </p:sp>
      <p:sp>
        <p:nvSpPr>
          <p:cNvPr id="142339" name="文本占位符 142338"/>
          <p:cNvSpPr>
            <a:spLocks noGrp="1"/>
          </p:cNvSpPr>
          <p:nvPr>
            <p:ph type="body" idx="1"/>
          </p:nvPr>
        </p:nvSpPr>
        <p:spPr>
          <a:xfrm>
            <a:off x="457200" y="1600200"/>
            <a:ext cx="8229600" cy="4530725"/>
          </a:xfrm>
          <a:prstGeom prst="rect">
            <a:avLst/>
          </a:prstGeom>
          <a:noFill/>
          <a:ln w="9525">
            <a:noFill/>
          </a:ln>
        </p:spPr>
        <p:txBody>
          <a:bodyPr/>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142340" name="日期占位符 142339"/>
          <p:cNvSpPr>
            <a:spLocks noGrp="1"/>
          </p:cNvSpPr>
          <p:nvPr>
            <p:ph type="dt" sz="half" idx="2"/>
          </p:nvPr>
        </p:nvSpPr>
        <p:spPr>
          <a:xfrm>
            <a:off x="457200" y="6243638"/>
            <a:ext cx="2133600" cy="457200"/>
          </a:xfrm>
          <a:prstGeom prst="rect">
            <a:avLst/>
          </a:prstGeom>
          <a:noFill/>
          <a:ln w="9525">
            <a:noFill/>
          </a:ln>
        </p:spPr>
        <p:txBody>
          <a:bodyPr anchor="b" anchorCtr="0"/>
          <a:lstStyle>
            <a:lvl1pPr>
              <a:defRPr sz="1200">
                <a:latin typeface="Garamond" panose="02020404030301010803" pitchFamily="18" charset="0"/>
              </a:defRPr>
            </a:lvl1pPr>
          </a:lstStyle>
          <a:p>
            <a:pPr lvl="0"/>
            <a:fld id="{BB962C8B-B14F-4D97-AF65-F5344CB8AC3E}" type="datetime1">
              <a:rPr lang="zh-CN" altLang="en-US" dirty="0"/>
            </a:fld>
            <a:endParaRPr lang="zh-CN" altLang="en-US" dirty="0">
              <a:latin typeface="Arial" panose="020B0604020202020204" pitchFamily="34" charset="0"/>
            </a:endParaRPr>
          </a:p>
        </p:txBody>
      </p:sp>
      <p:sp>
        <p:nvSpPr>
          <p:cNvPr id="142341" name="页脚占位符 142340"/>
          <p:cNvSpPr>
            <a:spLocks noGrp="1"/>
          </p:cNvSpPr>
          <p:nvPr>
            <p:ph type="ftr" sz="quarter" idx="3"/>
          </p:nvPr>
        </p:nvSpPr>
        <p:spPr>
          <a:xfrm>
            <a:off x="3124200" y="6248400"/>
            <a:ext cx="2895600" cy="457200"/>
          </a:xfrm>
          <a:prstGeom prst="rect">
            <a:avLst/>
          </a:prstGeom>
          <a:noFill/>
          <a:ln w="9525">
            <a:noFill/>
          </a:ln>
        </p:spPr>
        <p:txBody>
          <a:bodyPr anchor="b" anchorCtr="0"/>
          <a:lstStyle>
            <a:lvl1pPr algn="ctr">
              <a:defRPr sz="1200">
                <a:latin typeface="Garamond" panose="02020404030301010803" pitchFamily="18" charset="0"/>
              </a:defRPr>
            </a:lvl1pPr>
          </a:lstStyle>
          <a:p>
            <a:pPr lvl="0"/>
            <a:r>
              <a:rPr lang="zh-CN" altLang="en-US" dirty="0"/>
              <a:t>顾渝-商务英语谈判 Chapter 9</a:t>
            </a:r>
            <a:endParaRPr lang="zh-CN" altLang="en-US" dirty="0"/>
          </a:p>
        </p:txBody>
      </p:sp>
      <p:sp>
        <p:nvSpPr>
          <p:cNvPr id="142342" name="灯片编号占位符 142341"/>
          <p:cNvSpPr>
            <a:spLocks noGrp="1"/>
          </p:cNvSpPr>
          <p:nvPr>
            <p:ph type="sldNum" sz="quarter" idx="4"/>
          </p:nvPr>
        </p:nvSpPr>
        <p:spPr>
          <a:xfrm>
            <a:off x="6553200" y="6243638"/>
            <a:ext cx="2133600" cy="457200"/>
          </a:xfrm>
          <a:prstGeom prst="rect">
            <a:avLst/>
          </a:prstGeom>
          <a:noFill/>
          <a:ln w="9525">
            <a:noFill/>
          </a:ln>
        </p:spPr>
        <p:txBody>
          <a:bodyPr anchor="b" anchorCtr="0"/>
          <a:lstStyle>
            <a:lvl1pPr algn="r">
              <a:defRPr sz="1200">
                <a:latin typeface="Garamond" panose="02020404030301010803" pitchFamily="18" charset="0"/>
              </a:defRPr>
            </a:lvl1pPr>
          </a:lstStyle>
          <a:p>
            <a:pPr lvl="0"/>
            <a:fld id="{9A0DB2DC-4C9A-4742-B13C-FB6460FD3503}" type="slidenum">
              <a:rPr lang="zh-CN" altLang="en-US" dirty="0"/>
            </a:fld>
            <a:endParaRPr lang="zh-CN" altLang="en-US" dirty="0">
              <a:latin typeface="Arial" panose="020B0604020202020204" pitchFamily="34" charset="0"/>
            </a:endParaRPr>
          </a:p>
        </p:txBody>
      </p:sp>
      <p:sp>
        <p:nvSpPr>
          <p:cNvPr id="142343" name="任意多边形 142342"/>
          <p:cNvSpPr/>
          <p:nvPr/>
        </p:nvSpPr>
        <p:spPr>
          <a:xfrm>
            <a:off x="381000" y="228600"/>
            <a:ext cx="8229600" cy="609600"/>
          </a:xfrm>
          <a:custGeom>
            <a:avLst/>
            <a:gdLst/>
            <a:ahLst/>
            <a:cxnLst/>
            <a:pathLst>
              <a:path w="1000" h="1000">
                <a:moveTo>
                  <a:pt x="0" y="1000"/>
                </a:moveTo>
                <a:lnTo>
                  <a:pt x="0" y="0"/>
                </a:lnTo>
                <a:lnTo>
                  <a:pt x="1000" y="0"/>
                </a:lnTo>
              </a:path>
            </a:pathLst>
          </a:custGeom>
          <a:noFill/>
          <a:ln w="19050" cap="flat" cmpd="sng">
            <a:solidFill>
              <a:schemeClr val="accent1">
                <a:alpha val="100000"/>
              </a:schemeClr>
            </a:solidFill>
            <a:prstDash val="solid"/>
            <a:miter/>
            <a:headEnd type="none" w="med" len="med"/>
            <a:tailEnd type="none" w="med" len="med"/>
          </a:ln>
        </p:spPr>
        <p:txBody>
          <a:bodyPr/>
          <a:p>
            <a:endParaRPr lang="zh-CN" altLang="en-US"/>
          </a:p>
        </p:txBody>
      </p:sp>
      <p:sp>
        <p:nvSpPr>
          <p:cNvPr id="142344" name="直接连接符 142343"/>
          <p:cNvSpPr/>
          <p:nvPr/>
        </p:nvSpPr>
        <p:spPr>
          <a:xfrm>
            <a:off x="457200" y="6172200"/>
            <a:ext cx="8229600" cy="0"/>
          </a:xfrm>
          <a:prstGeom prst="line">
            <a:avLst/>
          </a:prstGeom>
          <a:ln w="19050" cap="flat" cmpd="sng">
            <a:solidFill>
              <a:schemeClr val="accent1"/>
            </a:solidFill>
            <a:prstDash val="solid"/>
            <a:headEnd type="none" w="med" len="med"/>
            <a:tailEnd type="none" w="med" len="med"/>
          </a:ln>
        </p:spPr>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hdr="0"/>
  <p:txStyles>
    <p:titleStyle>
      <a:lvl1pPr marL="0" lvl="0" indent="0" algn="l" defTabSz="914400" rtl="0" eaLnBrk="1" fontAlgn="base" latinLnBrk="0" hangingPunct="1">
        <a:lnSpc>
          <a:spcPct val="100000"/>
        </a:lnSpc>
        <a:spcBef>
          <a:spcPct val="0"/>
        </a:spcBef>
        <a:spcAft>
          <a:spcPct val="0"/>
        </a:spcAft>
        <a:buNone/>
        <a:defRPr sz="4200" b="0" i="0" u="none" kern="1200" baseline="0">
          <a:solidFill>
            <a:schemeClr val="tx2"/>
          </a:solidFill>
          <a:latin typeface="+mj-lt"/>
          <a:ea typeface="+mj-ea"/>
          <a:cs typeface="+mj-cs"/>
        </a:defRPr>
      </a:lvl1pPr>
    </p:titleStyle>
    <p:bodyStyle>
      <a:lvl1pPr marL="342900" lvl="0" indent="-342900" algn="l" defTabSz="914400" rtl="0" eaLnBrk="1" fontAlgn="base" latinLnBrk="0" hangingPunct="1">
        <a:lnSpc>
          <a:spcPct val="100000"/>
        </a:lnSpc>
        <a:spcBef>
          <a:spcPct val="20000"/>
        </a:spcBef>
        <a:spcAft>
          <a:spcPct val="0"/>
        </a:spcAft>
        <a:buClr>
          <a:schemeClr val="accent1"/>
        </a:buClr>
        <a:buSzPct val="65000"/>
        <a:buFont typeface="Wingdings" panose="05000000000000000000" pitchFamily="2" charset="2"/>
        <a:buChar char="n"/>
        <a:defRPr sz="3000" b="0" i="0" u="none" kern="1200" baseline="0">
          <a:solidFill>
            <a:schemeClr val="tx1"/>
          </a:solidFill>
          <a:latin typeface="+mn-lt"/>
          <a:ea typeface="+mn-ea"/>
          <a:cs typeface="+mn-cs"/>
        </a:defRPr>
      </a:lvl1pPr>
      <a:lvl2pPr marL="669925" lvl="1" indent="-325120" algn="l" defTabSz="914400" rtl="0" eaLnBrk="1" fontAlgn="base" latinLnBrk="0" hangingPunct="1">
        <a:lnSpc>
          <a:spcPct val="100000"/>
        </a:lnSpc>
        <a:spcBef>
          <a:spcPct val="20000"/>
        </a:spcBef>
        <a:spcAft>
          <a:spcPct val="0"/>
        </a:spcAft>
        <a:buClr>
          <a:schemeClr val="accent2"/>
        </a:buClr>
        <a:buSzPct val="60000"/>
        <a:buFont typeface="Wingdings" panose="05000000000000000000" pitchFamily="2" charset="2"/>
        <a:buChar char="q"/>
        <a:defRPr sz="2600" b="0" i="0" u="none" kern="1200" baseline="0">
          <a:solidFill>
            <a:schemeClr val="tx1"/>
          </a:solidFill>
          <a:latin typeface="+mn-lt"/>
          <a:ea typeface="+mn-ea"/>
          <a:cs typeface="+mn-cs"/>
        </a:defRPr>
      </a:lvl2pPr>
      <a:lvl3pPr marL="1022350" lvl="2" indent="-350520" algn="l" defTabSz="914400" rtl="0" eaLnBrk="1" fontAlgn="base" latinLnBrk="0" hangingPunct="1">
        <a:lnSpc>
          <a:spcPct val="100000"/>
        </a:lnSpc>
        <a:spcBef>
          <a:spcPct val="20000"/>
        </a:spcBef>
        <a:spcAft>
          <a:spcPct val="0"/>
        </a:spcAft>
        <a:buClr>
          <a:schemeClr val="accent1"/>
        </a:buClr>
        <a:buSzPct val="65000"/>
        <a:buFont typeface="Wingdings" panose="05000000000000000000" pitchFamily="2" charset="2"/>
        <a:buChar char="n"/>
        <a:defRPr sz="2200" b="0" i="0" u="none" kern="1200" baseline="0">
          <a:solidFill>
            <a:schemeClr val="tx1"/>
          </a:solidFill>
          <a:latin typeface="+mn-lt"/>
          <a:ea typeface="+mn-ea"/>
          <a:cs typeface="+mn-cs"/>
        </a:defRPr>
      </a:lvl3pPr>
      <a:lvl4pPr marL="1339850" lvl="3" indent="-315595" algn="l" defTabSz="914400" rtl="0" eaLnBrk="1" fontAlgn="base" latinLnBrk="0" hangingPunct="1">
        <a:lnSpc>
          <a:spcPct val="100000"/>
        </a:lnSpc>
        <a:spcBef>
          <a:spcPct val="20000"/>
        </a:spcBef>
        <a:spcAft>
          <a:spcPct val="0"/>
        </a:spcAft>
        <a:buClr>
          <a:schemeClr val="accent2"/>
        </a:buClr>
        <a:buSzPct val="70000"/>
        <a:buFont typeface="Wingdings" panose="05000000000000000000" pitchFamily="2" charset="2"/>
        <a:buChar char="q"/>
        <a:defRPr sz="2000" b="0" i="0" u="none" kern="1200" baseline="0">
          <a:solidFill>
            <a:schemeClr val="tx1"/>
          </a:solidFill>
          <a:latin typeface="+mn-lt"/>
          <a:ea typeface="+mn-ea"/>
          <a:cs typeface="+mn-cs"/>
        </a:defRPr>
      </a:lvl4pPr>
      <a:lvl5pPr marL="1681480" lvl="4" indent="-339725" algn="l" defTabSz="914400" rtl="0" eaLnBrk="1" fontAlgn="base" latinLnBrk="0" hangingPunct="1">
        <a:lnSpc>
          <a:spcPct val="100000"/>
        </a:lnSpc>
        <a:spcBef>
          <a:spcPct val="20000"/>
        </a:spcBef>
        <a:spcAft>
          <a:spcPct val="0"/>
        </a:spcAft>
        <a:buClr>
          <a:schemeClr val="accent1"/>
        </a:buClr>
        <a:buSzPct val="75000"/>
        <a:buFont typeface="Wingdings" panose="05000000000000000000" pitchFamily="2" charset="2"/>
        <a:buChar char="§"/>
        <a:defRPr sz="2000" b="0" i="0" u="none" kern="1200" baseline="0">
          <a:solidFill>
            <a:schemeClr val="tx1"/>
          </a:solidFill>
          <a:latin typeface="+mn-lt"/>
          <a:ea typeface="+mn-ea"/>
          <a:cs typeface="+mn-cs"/>
        </a:defRPr>
      </a:lvl5pPr>
      <a:lvl6pPr marL="2514600" lvl="5" indent="-228600" algn="l" defTabSz="914400" rtl="0" eaLnBrk="1" fontAlgn="base" latinLnBrk="0" hangingPunct="1">
        <a:lnSpc>
          <a:spcPct val="100000"/>
        </a:lnSpc>
        <a:spcBef>
          <a:spcPct val="20000"/>
        </a:spcBef>
        <a:spcAft>
          <a:spcPct val="0"/>
        </a:spcAft>
        <a:buClr>
          <a:schemeClr val="accent1"/>
        </a:buClr>
        <a:buSzPct val="75000"/>
        <a:buFont typeface="Wingdings" panose="05000000000000000000" pitchFamily="2" charset="2"/>
        <a:buChar char="§"/>
        <a:defRPr sz="2000" b="0" i="0" u="none" kern="1200" baseline="0">
          <a:solidFill>
            <a:schemeClr val="tx1"/>
          </a:solidFill>
          <a:latin typeface="+mn-lt"/>
          <a:ea typeface="+mn-ea"/>
          <a:cs typeface="+mn-cs"/>
        </a:defRPr>
      </a:lvl6pPr>
      <a:lvl7pPr marL="2971800" lvl="6" indent="-228600" algn="l" defTabSz="914400" rtl="0" eaLnBrk="1" fontAlgn="base" latinLnBrk="0" hangingPunct="1">
        <a:lnSpc>
          <a:spcPct val="100000"/>
        </a:lnSpc>
        <a:spcBef>
          <a:spcPct val="20000"/>
        </a:spcBef>
        <a:spcAft>
          <a:spcPct val="0"/>
        </a:spcAft>
        <a:buClr>
          <a:schemeClr val="accent1"/>
        </a:buClr>
        <a:buSzPct val="75000"/>
        <a:buFont typeface="Wingdings" panose="05000000000000000000" pitchFamily="2" charset="2"/>
        <a:buChar char="§"/>
        <a:defRPr sz="2000" b="0" i="0" u="none" kern="1200" baseline="0">
          <a:solidFill>
            <a:schemeClr val="tx1"/>
          </a:solidFill>
          <a:latin typeface="+mn-lt"/>
          <a:ea typeface="+mn-ea"/>
          <a:cs typeface="+mn-cs"/>
        </a:defRPr>
      </a:lvl7pPr>
      <a:lvl8pPr marL="3429000" lvl="7" indent="-228600" algn="l" defTabSz="914400" rtl="0" eaLnBrk="1" fontAlgn="base" latinLnBrk="0" hangingPunct="1">
        <a:lnSpc>
          <a:spcPct val="100000"/>
        </a:lnSpc>
        <a:spcBef>
          <a:spcPct val="20000"/>
        </a:spcBef>
        <a:spcAft>
          <a:spcPct val="0"/>
        </a:spcAft>
        <a:buClr>
          <a:schemeClr val="accent1"/>
        </a:buClr>
        <a:buSzPct val="75000"/>
        <a:buFont typeface="Wingdings" panose="05000000000000000000" pitchFamily="2" charset="2"/>
        <a:buChar char="§"/>
        <a:defRPr sz="2000" b="0" i="0" u="none" kern="1200" baseline="0">
          <a:solidFill>
            <a:schemeClr val="tx1"/>
          </a:solidFill>
          <a:latin typeface="+mn-lt"/>
          <a:ea typeface="+mn-ea"/>
          <a:cs typeface="+mn-cs"/>
        </a:defRPr>
      </a:lvl8pPr>
      <a:lvl9pPr marL="3886200" lvl="8" indent="-228600" algn="l" defTabSz="914400" rtl="0" eaLnBrk="1" fontAlgn="base" latinLnBrk="0" hangingPunct="1">
        <a:lnSpc>
          <a:spcPct val="100000"/>
        </a:lnSpc>
        <a:spcBef>
          <a:spcPct val="20000"/>
        </a:spcBef>
        <a:spcAft>
          <a:spcPct val="0"/>
        </a:spcAft>
        <a:buClr>
          <a:schemeClr val="accent1"/>
        </a:buClr>
        <a:buSzPct val="75000"/>
        <a:buFont typeface="Wingdings" panose="05000000000000000000" pitchFamily="2" charset="2"/>
        <a:buChar char="§"/>
        <a:defRPr sz="2000" b="0" i="0" u="none" kern="1200" baseline="0">
          <a:solidFill>
            <a:schemeClr val="tx1"/>
          </a:solidFill>
          <a:latin typeface="+mn-lt"/>
          <a:ea typeface="+mn-ea"/>
          <a:cs typeface="+mn-cs"/>
        </a:defRPr>
      </a:lvl9pPr>
    </p:bodyStyle>
    <p:otherStyle>
      <a:lvl1pPr marL="0" lvl="0" indent="0" algn="l" defTabSz="914400" rtl="0" eaLnBrk="1" fontAlgn="base" latinLnBrk="0" hangingPunct="1">
        <a:lnSpc>
          <a:spcPct val="100000"/>
        </a:lnSpc>
        <a:spcBef>
          <a:spcPct val="0"/>
        </a:spcBef>
        <a:spcAft>
          <a:spcPct val="0"/>
        </a:spcAft>
        <a:buNone/>
        <a:defRPr sz="1800" b="0" i="0" u="none" kern="1200" baseline="0">
          <a:solidFill>
            <a:schemeClr val="tx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sp>
        <p:nvSpPr>
          <p:cNvPr id="142338" name="标题 142337"/>
          <p:cNvSpPr>
            <a:spLocks noGrp="1"/>
          </p:cNvSpPr>
          <p:nvPr>
            <p:ph type="title"/>
          </p:nvPr>
        </p:nvSpPr>
        <p:spPr>
          <a:xfrm>
            <a:off x="457200" y="277813"/>
            <a:ext cx="8229600" cy="1139825"/>
          </a:xfrm>
          <a:prstGeom prst="rect">
            <a:avLst/>
          </a:prstGeom>
          <a:noFill/>
          <a:ln w="9525">
            <a:noFill/>
          </a:ln>
        </p:spPr>
        <p:txBody>
          <a:bodyPr/>
          <a:p>
            <a:pPr lvl="0"/>
            <a:r>
              <a:rPr lang="zh-CN" altLang="en-US" dirty="0"/>
              <a:t>单击此处编辑母版标题样式</a:t>
            </a:r>
            <a:endParaRPr lang="zh-CN" altLang="en-US" dirty="0"/>
          </a:p>
        </p:txBody>
      </p:sp>
      <p:sp>
        <p:nvSpPr>
          <p:cNvPr id="142339" name="文本占位符 142338"/>
          <p:cNvSpPr>
            <a:spLocks noGrp="1"/>
          </p:cNvSpPr>
          <p:nvPr>
            <p:ph type="body" idx="1"/>
          </p:nvPr>
        </p:nvSpPr>
        <p:spPr>
          <a:xfrm>
            <a:off x="457200" y="1600200"/>
            <a:ext cx="8229600" cy="4530725"/>
          </a:xfrm>
          <a:prstGeom prst="rect">
            <a:avLst/>
          </a:prstGeom>
          <a:noFill/>
          <a:ln w="9525">
            <a:noFill/>
          </a:ln>
        </p:spPr>
        <p:txBody>
          <a:bodyPr/>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142340" name="日期占位符 142339"/>
          <p:cNvSpPr>
            <a:spLocks noGrp="1"/>
          </p:cNvSpPr>
          <p:nvPr>
            <p:ph type="dt" sz="half" idx="2"/>
          </p:nvPr>
        </p:nvSpPr>
        <p:spPr>
          <a:xfrm>
            <a:off x="457200" y="6243638"/>
            <a:ext cx="2133600" cy="457200"/>
          </a:xfrm>
          <a:prstGeom prst="rect">
            <a:avLst/>
          </a:prstGeom>
          <a:noFill/>
          <a:ln w="9525">
            <a:noFill/>
          </a:ln>
        </p:spPr>
        <p:txBody>
          <a:bodyPr anchor="b" anchorCtr="0"/>
          <a:lstStyle>
            <a:lvl1pPr>
              <a:defRPr sz="1200">
                <a:latin typeface="Garamond" panose="02020404030301010803" pitchFamily="18" charset="0"/>
              </a:defRPr>
            </a:lvl1pPr>
          </a:lstStyle>
          <a:p>
            <a:pPr lvl="0"/>
            <a:fld id="{BB962C8B-B14F-4D97-AF65-F5344CB8AC3E}" type="datetime1">
              <a:rPr lang="zh-CN" altLang="en-US" dirty="0"/>
            </a:fld>
            <a:endParaRPr lang="zh-CN" altLang="en-US" dirty="0">
              <a:latin typeface="Arial" panose="020B0604020202020204" pitchFamily="34" charset="0"/>
            </a:endParaRPr>
          </a:p>
        </p:txBody>
      </p:sp>
      <p:sp>
        <p:nvSpPr>
          <p:cNvPr id="142341" name="页脚占位符 142340"/>
          <p:cNvSpPr>
            <a:spLocks noGrp="1"/>
          </p:cNvSpPr>
          <p:nvPr>
            <p:ph type="ftr" sz="quarter" idx="3"/>
          </p:nvPr>
        </p:nvSpPr>
        <p:spPr>
          <a:xfrm>
            <a:off x="3124200" y="6248400"/>
            <a:ext cx="2895600" cy="457200"/>
          </a:xfrm>
          <a:prstGeom prst="rect">
            <a:avLst/>
          </a:prstGeom>
          <a:noFill/>
          <a:ln w="9525">
            <a:noFill/>
          </a:ln>
        </p:spPr>
        <p:txBody>
          <a:bodyPr anchor="b" anchorCtr="0"/>
          <a:lstStyle>
            <a:lvl1pPr algn="ctr">
              <a:defRPr sz="1200">
                <a:latin typeface="Garamond" panose="02020404030301010803" pitchFamily="18" charset="0"/>
              </a:defRPr>
            </a:lvl1pPr>
          </a:lstStyle>
          <a:p>
            <a:pPr lvl="0"/>
            <a:r>
              <a:rPr lang="zh-CN" altLang="en-US" dirty="0"/>
              <a:t>顾渝-商务英语谈判 Chapter 9</a:t>
            </a:r>
            <a:endParaRPr lang="zh-CN" altLang="en-US" dirty="0"/>
          </a:p>
        </p:txBody>
      </p:sp>
      <p:sp>
        <p:nvSpPr>
          <p:cNvPr id="142342" name="灯片编号占位符 142341"/>
          <p:cNvSpPr>
            <a:spLocks noGrp="1"/>
          </p:cNvSpPr>
          <p:nvPr>
            <p:ph type="sldNum" sz="quarter" idx="4"/>
          </p:nvPr>
        </p:nvSpPr>
        <p:spPr>
          <a:xfrm>
            <a:off x="6553200" y="6243638"/>
            <a:ext cx="2133600" cy="457200"/>
          </a:xfrm>
          <a:prstGeom prst="rect">
            <a:avLst/>
          </a:prstGeom>
          <a:noFill/>
          <a:ln w="9525">
            <a:noFill/>
          </a:ln>
        </p:spPr>
        <p:txBody>
          <a:bodyPr anchor="b" anchorCtr="0"/>
          <a:lstStyle>
            <a:lvl1pPr algn="r">
              <a:defRPr sz="1200">
                <a:latin typeface="Garamond" panose="02020404030301010803" pitchFamily="18" charset="0"/>
              </a:defRPr>
            </a:lvl1pPr>
          </a:lstStyle>
          <a:p>
            <a:pPr lvl="0"/>
            <a:fld id="{9A0DB2DC-4C9A-4742-B13C-FB6460FD3503}" type="slidenum">
              <a:rPr lang="zh-CN" altLang="en-US" dirty="0"/>
            </a:fld>
            <a:endParaRPr lang="zh-CN" altLang="en-US" dirty="0">
              <a:latin typeface="Arial" panose="020B0604020202020204" pitchFamily="34" charset="0"/>
            </a:endParaRPr>
          </a:p>
        </p:txBody>
      </p:sp>
      <p:sp>
        <p:nvSpPr>
          <p:cNvPr id="142343" name="任意多边形 142342"/>
          <p:cNvSpPr/>
          <p:nvPr/>
        </p:nvSpPr>
        <p:spPr>
          <a:xfrm>
            <a:off x="381000" y="228600"/>
            <a:ext cx="8229600" cy="609600"/>
          </a:xfrm>
          <a:custGeom>
            <a:avLst/>
            <a:gdLst/>
            <a:ahLst/>
            <a:cxnLst/>
            <a:pathLst>
              <a:path w="1000" h="1000">
                <a:moveTo>
                  <a:pt x="0" y="1000"/>
                </a:moveTo>
                <a:lnTo>
                  <a:pt x="0" y="0"/>
                </a:lnTo>
                <a:lnTo>
                  <a:pt x="1000" y="0"/>
                </a:lnTo>
              </a:path>
            </a:pathLst>
          </a:custGeom>
          <a:noFill/>
          <a:ln w="19050" cap="flat" cmpd="sng">
            <a:solidFill>
              <a:schemeClr val="accent1">
                <a:alpha val="100000"/>
              </a:schemeClr>
            </a:solidFill>
            <a:prstDash val="solid"/>
            <a:miter/>
            <a:headEnd type="none" w="med" len="med"/>
            <a:tailEnd type="none" w="med" len="med"/>
          </a:ln>
        </p:spPr>
        <p:txBody>
          <a:bodyPr/>
          <a:p>
            <a:endParaRPr lang="zh-CN" altLang="en-US"/>
          </a:p>
        </p:txBody>
      </p:sp>
      <p:sp>
        <p:nvSpPr>
          <p:cNvPr id="142344" name="直接连接符 142343"/>
          <p:cNvSpPr/>
          <p:nvPr/>
        </p:nvSpPr>
        <p:spPr>
          <a:xfrm>
            <a:off x="457200" y="6172200"/>
            <a:ext cx="8229600" cy="0"/>
          </a:xfrm>
          <a:prstGeom prst="line">
            <a:avLst/>
          </a:prstGeom>
          <a:ln w="19050" cap="flat" cmpd="sng">
            <a:solidFill>
              <a:schemeClr val="accent1"/>
            </a:solidFill>
            <a:prstDash val="solid"/>
            <a:headEnd type="none" w="med" len="med"/>
            <a:tailEnd type="none" w="med" len="med"/>
          </a:ln>
        </p:spPr>
      </p:sp>
    </p:spTree>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Lst>
  <p:hf hdr="0"/>
  <p:txStyles>
    <p:titleStyle>
      <a:lvl1pPr marL="0" lvl="0" indent="0" algn="l" defTabSz="914400" rtl="0" eaLnBrk="1" fontAlgn="base" latinLnBrk="0" hangingPunct="1">
        <a:lnSpc>
          <a:spcPct val="100000"/>
        </a:lnSpc>
        <a:spcBef>
          <a:spcPct val="0"/>
        </a:spcBef>
        <a:spcAft>
          <a:spcPct val="0"/>
        </a:spcAft>
        <a:buNone/>
        <a:defRPr sz="4200" b="0" i="0" u="none" kern="1200" baseline="0">
          <a:solidFill>
            <a:schemeClr val="tx2"/>
          </a:solidFill>
          <a:latin typeface="+mj-lt"/>
          <a:ea typeface="+mj-ea"/>
          <a:cs typeface="+mj-cs"/>
        </a:defRPr>
      </a:lvl1pPr>
    </p:titleStyle>
    <p:bodyStyle>
      <a:lvl1pPr marL="342900" lvl="0" indent="-342900" algn="l" defTabSz="914400" rtl="0" eaLnBrk="1" fontAlgn="base" latinLnBrk="0" hangingPunct="1">
        <a:lnSpc>
          <a:spcPct val="100000"/>
        </a:lnSpc>
        <a:spcBef>
          <a:spcPct val="20000"/>
        </a:spcBef>
        <a:spcAft>
          <a:spcPct val="0"/>
        </a:spcAft>
        <a:buClr>
          <a:schemeClr val="accent1"/>
        </a:buClr>
        <a:buSzPct val="65000"/>
        <a:buFont typeface="Wingdings" panose="05000000000000000000" pitchFamily="2" charset="2"/>
        <a:buChar char="n"/>
        <a:defRPr sz="3000" b="0" i="0" u="none" kern="1200" baseline="0">
          <a:solidFill>
            <a:schemeClr val="tx1"/>
          </a:solidFill>
          <a:latin typeface="+mn-lt"/>
          <a:ea typeface="+mn-ea"/>
          <a:cs typeface="+mn-cs"/>
        </a:defRPr>
      </a:lvl1pPr>
      <a:lvl2pPr marL="669925" lvl="1" indent="-325120" algn="l" defTabSz="914400" rtl="0" eaLnBrk="1" fontAlgn="base" latinLnBrk="0" hangingPunct="1">
        <a:lnSpc>
          <a:spcPct val="100000"/>
        </a:lnSpc>
        <a:spcBef>
          <a:spcPct val="20000"/>
        </a:spcBef>
        <a:spcAft>
          <a:spcPct val="0"/>
        </a:spcAft>
        <a:buClr>
          <a:schemeClr val="accent2"/>
        </a:buClr>
        <a:buSzPct val="60000"/>
        <a:buFont typeface="Wingdings" panose="05000000000000000000" pitchFamily="2" charset="2"/>
        <a:buChar char="q"/>
        <a:defRPr sz="2600" b="0" i="0" u="none" kern="1200" baseline="0">
          <a:solidFill>
            <a:schemeClr val="tx1"/>
          </a:solidFill>
          <a:latin typeface="+mn-lt"/>
          <a:ea typeface="+mn-ea"/>
          <a:cs typeface="+mn-cs"/>
        </a:defRPr>
      </a:lvl2pPr>
      <a:lvl3pPr marL="1022350" lvl="2" indent="-350520" algn="l" defTabSz="914400" rtl="0" eaLnBrk="1" fontAlgn="base" latinLnBrk="0" hangingPunct="1">
        <a:lnSpc>
          <a:spcPct val="100000"/>
        </a:lnSpc>
        <a:spcBef>
          <a:spcPct val="20000"/>
        </a:spcBef>
        <a:spcAft>
          <a:spcPct val="0"/>
        </a:spcAft>
        <a:buClr>
          <a:schemeClr val="accent1"/>
        </a:buClr>
        <a:buSzPct val="65000"/>
        <a:buFont typeface="Wingdings" panose="05000000000000000000" pitchFamily="2" charset="2"/>
        <a:buChar char="n"/>
        <a:defRPr sz="2200" b="0" i="0" u="none" kern="1200" baseline="0">
          <a:solidFill>
            <a:schemeClr val="tx1"/>
          </a:solidFill>
          <a:latin typeface="+mn-lt"/>
          <a:ea typeface="+mn-ea"/>
          <a:cs typeface="+mn-cs"/>
        </a:defRPr>
      </a:lvl3pPr>
      <a:lvl4pPr marL="1339850" lvl="3" indent="-315595" algn="l" defTabSz="914400" rtl="0" eaLnBrk="1" fontAlgn="base" latinLnBrk="0" hangingPunct="1">
        <a:lnSpc>
          <a:spcPct val="100000"/>
        </a:lnSpc>
        <a:spcBef>
          <a:spcPct val="20000"/>
        </a:spcBef>
        <a:spcAft>
          <a:spcPct val="0"/>
        </a:spcAft>
        <a:buClr>
          <a:schemeClr val="accent2"/>
        </a:buClr>
        <a:buSzPct val="70000"/>
        <a:buFont typeface="Wingdings" panose="05000000000000000000" pitchFamily="2" charset="2"/>
        <a:buChar char="q"/>
        <a:defRPr sz="2000" b="0" i="0" u="none" kern="1200" baseline="0">
          <a:solidFill>
            <a:schemeClr val="tx1"/>
          </a:solidFill>
          <a:latin typeface="+mn-lt"/>
          <a:ea typeface="+mn-ea"/>
          <a:cs typeface="+mn-cs"/>
        </a:defRPr>
      </a:lvl4pPr>
      <a:lvl5pPr marL="1681480" lvl="4" indent="-339725" algn="l" defTabSz="914400" rtl="0" eaLnBrk="1" fontAlgn="base" latinLnBrk="0" hangingPunct="1">
        <a:lnSpc>
          <a:spcPct val="100000"/>
        </a:lnSpc>
        <a:spcBef>
          <a:spcPct val="20000"/>
        </a:spcBef>
        <a:spcAft>
          <a:spcPct val="0"/>
        </a:spcAft>
        <a:buClr>
          <a:schemeClr val="accent1"/>
        </a:buClr>
        <a:buSzPct val="75000"/>
        <a:buFont typeface="Wingdings" panose="05000000000000000000" pitchFamily="2" charset="2"/>
        <a:buChar char="§"/>
        <a:defRPr sz="2000" b="0" i="0" u="none" kern="1200" baseline="0">
          <a:solidFill>
            <a:schemeClr val="tx1"/>
          </a:solidFill>
          <a:latin typeface="+mn-lt"/>
          <a:ea typeface="+mn-ea"/>
          <a:cs typeface="+mn-cs"/>
        </a:defRPr>
      </a:lvl5pPr>
      <a:lvl6pPr marL="2514600" lvl="5" indent="-228600" algn="l" defTabSz="914400" rtl="0" eaLnBrk="1" fontAlgn="base" latinLnBrk="0" hangingPunct="1">
        <a:lnSpc>
          <a:spcPct val="100000"/>
        </a:lnSpc>
        <a:spcBef>
          <a:spcPct val="20000"/>
        </a:spcBef>
        <a:spcAft>
          <a:spcPct val="0"/>
        </a:spcAft>
        <a:buClr>
          <a:schemeClr val="accent1"/>
        </a:buClr>
        <a:buSzPct val="75000"/>
        <a:buFont typeface="Wingdings" panose="05000000000000000000" pitchFamily="2" charset="2"/>
        <a:buChar char="§"/>
        <a:defRPr sz="2000" b="0" i="0" u="none" kern="1200" baseline="0">
          <a:solidFill>
            <a:schemeClr val="tx1"/>
          </a:solidFill>
          <a:latin typeface="+mn-lt"/>
          <a:ea typeface="+mn-ea"/>
          <a:cs typeface="+mn-cs"/>
        </a:defRPr>
      </a:lvl6pPr>
      <a:lvl7pPr marL="2971800" lvl="6" indent="-228600" algn="l" defTabSz="914400" rtl="0" eaLnBrk="1" fontAlgn="base" latinLnBrk="0" hangingPunct="1">
        <a:lnSpc>
          <a:spcPct val="100000"/>
        </a:lnSpc>
        <a:spcBef>
          <a:spcPct val="20000"/>
        </a:spcBef>
        <a:spcAft>
          <a:spcPct val="0"/>
        </a:spcAft>
        <a:buClr>
          <a:schemeClr val="accent1"/>
        </a:buClr>
        <a:buSzPct val="75000"/>
        <a:buFont typeface="Wingdings" panose="05000000000000000000" pitchFamily="2" charset="2"/>
        <a:buChar char="§"/>
        <a:defRPr sz="2000" b="0" i="0" u="none" kern="1200" baseline="0">
          <a:solidFill>
            <a:schemeClr val="tx1"/>
          </a:solidFill>
          <a:latin typeface="+mn-lt"/>
          <a:ea typeface="+mn-ea"/>
          <a:cs typeface="+mn-cs"/>
        </a:defRPr>
      </a:lvl7pPr>
      <a:lvl8pPr marL="3429000" lvl="7" indent="-228600" algn="l" defTabSz="914400" rtl="0" eaLnBrk="1" fontAlgn="base" latinLnBrk="0" hangingPunct="1">
        <a:lnSpc>
          <a:spcPct val="100000"/>
        </a:lnSpc>
        <a:spcBef>
          <a:spcPct val="20000"/>
        </a:spcBef>
        <a:spcAft>
          <a:spcPct val="0"/>
        </a:spcAft>
        <a:buClr>
          <a:schemeClr val="accent1"/>
        </a:buClr>
        <a:buSzPct val="75000"/>
        <a:buFont typeface="Wingdings" panose="05000000000000000000" pitchFamily="2" charset="2"/>
        <a:buChar char="§"/>
        <a:defRPr sz="2000" b="0" i="0" u="none" kern="1200" baseline="0">
          <a:solidFill>
            <a:schemeClr val="tx1"/>
          </a:solidFill>
          <a:latin typeface="+mn-lt"/>
          <a:ea typeface="+mn-ea"/>
          <a:cs typeface="+mn-cs"/>
        </a:defRPr>
      </a:lvl8pPr>
      <a:lvl9pPr marL="3886200" lvl="8" indent="-228600" algn="l" defTabSz="914400" rtl="0" eaLnBrk="1" fontAlgn="base" latinLnBrk="0" hangingPunct="1">
        <a:lnSpc>
          <a:spcPct val="100000"/>
        </a:lnSpc>
        <a:spcBef>
          <a:spcPct val="20000"/>
        </a:spcBef>
        <a:spcAft>
          <a:spcPct val="0"/>
        </a:spcAft>
        <a:buClr>
          <a:schemeClr val="accent1"/>
        </a:buClr>
        <a:buSzPct val="75000"/>
        <a:buFont typeface="Wingdings" panose="05000000000000000000" pitchFamily="2" charset="2"/>
        <a:buChar char="§"/>
        <a:defRPr sz="2000" b="0" i="0" u="none" kern="1200" baseline="0">
          <a:solidFill>
            <a:schemeClr val="tx1"/>
          </a:solidFill>
          <a:latin typeface="+mn-lt"/>
          <a:ea typeface="+mn-ea"/>
          <a:cs typeface="+mn-cs"/>
        </a:defRPr>
      </a:lvl9pPr>
    </p:bodyStyle>
    <p:otherStyle>
      <a:lvl1pPr marL="0" lvl="0" indent="0" algn="l" defTabSz="914400" rtl="0" eaLnBrk="1" fontAlgn="base" latinLnBrk="0" hangingPunct="1">
        <a:lnSpc>
          <a:spcPct val="100000"/>
        </a:lnSpc>
        <a:spcBef>
          <a:spcPct val="0"/>
        </a:spcBef>
        <a:spcAft>
          <a:spcPct val="0"/>
        </a:spcAft>
        <a:buNone/>
        <a:defRPr sz="1800" b="0" i="0" u="none" kern="1200" baseline="0">
          <a:solidFill>
            <a:schemeClr val="tx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slide" Target="slide1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hyperlink" Target="&#39038;&#28189;-&#21830;&#21153;&#33521;&#35821;&#35848;&#21028;-10.pptx"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7.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slide" Target="slide8.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日期占位符 1"/>
          <p:cNvSpPr/>
          <p:nvPr>
            <p:ph type="dt" sz="half" idx="2"/>
          </p:nvPr>
        </p:nvSpPr>
        <p:spPr/>
        <p:txBody>
          <a:bodyPr/>
          <a:p>
            <a:fld id="{BB962C8B-B14F-4D97-AF65-F5344CB8AC3E}" type="datetime1">
              <a:rPr lang="zh-CN" altLang="en-US" dirty="0"/>
            </a:fld>
            <a:endParaRPr lang="zh-CN" altLang="en-US" dirty="0">
              <a:latin typeface="Arial" panose="020B0604020202020204" pitchFamily="34" charset="0"/>
            </a:endParaRPr>
          </a:p>
        </p:txBody>
      </p:sp>
      <p:sp>
        <p:nvSpPr>
          <p:cNvPr id="3" name="页脚占位符 2"/>
          <p:cNvSpPr/>
          <p:nvPr>
            <p:ph type="ftr" sz="quarter" idx="3"/>
          </p:nvPr>
        </p:nvSpPr>
        <p:spPr/>
        <p:txBody>
          <a:bodyPr/>
          <a:p>
            <a:r>
              <a:rPr lang="zh-CN" altLang="en-US" dirty="0">
                <a:sym typeface="+mn-ea"/>
              </a:rPr>
              <a:t>顾渝-</a:t>
            </a:r>
            <a:r>
              <a:rPr lang="zh-CN" altLang="en-US" dirty="0">
                <a:sym typeface="+mn-ea"/>
              </a:rPr>
              <a:t>《商务英语谈判》（第二版）</a:t>
            </a:r>
            <a:r>
              <a:rPr lang="zh-CN" altLang="en-US" dirty="0"/>
              <a:t>Chapter 9</a:t>
            </a:r>
            <a:endParaRPr lang="zh-CN" altLang="en-US" dirty="0"/>
          </a:p>
        </p:txBody>
      </p:sp>
      <p:sp>
        <p:nvSpPr>
          <p:cNvPr id="4" name="灯片编号占位符 3"/>
          <p:cNvSpPr/>
          <p:nvPr>
            <p:ph type="sldNum" sz="quarter" idx="4"/>
          </p:nvPr>
        </p:nvSpPr>
        <p:spPr/>
        <p:txBody>
          <a:bodyPr/>
          <a:p>
            <a:fld id="{9A0DB2DC-4C9A-4742-B13C-FB6460FD3503}" type="slidenum">
              <a:rPr lang="zh-CN" altLang="en-US" dirty="0"/>
            </a:fld>
            <a:endParaRPr lang="zh-CN" altLang="en-US" dirty="0">
              <a:latin typeface="Arial" panose="020B0604020202020204" pitchFamily="34" charset="0"/>
            </a:endParaRPr>
          </a:p>
        </p:txBody>
      </p:sp>
      <p:sp>
        <p:nvSpPr>
          <p:cNvPr id="138242" name="标题 138241"/>
          <p:cNvSpPr>
            <a:spLocks noGrp="1"/>
          </p:cNvSpPr>
          <p:nvPr>
            <p:ph type="ctrTitle"/>
          </p:nvPr>
        </p:nvSpPr>
        <p:spPr>
          <a:xfrm>
            <a:off x="539750" y="1196975"/>
            <a:ext cx="8064500" cy="2736850"/>
          </a:xfrm>
        </p:spPr>
        <p:txBody>
          <a:bodyPr anchor="t" anchorCtr="0"/>
          <a:p>
            <a:pPr algn="l" defTabSz="914400">
              <a:buSzTx/>
              <a:buFontTx/>
              <a:buNone/>
            </a:pPr>
            <a:r>
              <a:rPr lang="en-US" altLang="zh-CN" sz="4200" b="1">
                <a:latin typeface="Garamond" panose="02020404030301010803" pitchFamily="18" charset="0"/>
                <a:ea typeface="宋体" panose="02010600030101010101" pitchFamily="2" charset="-122"/>
                <a:sym typeface="+mn-ea"/>
              </a:rPr>
              <a:t>English for Business Negotiation</a:t>
            </a:r>
            <a:br>
              <a:rPr lang="en-US" altLang="zh-CN" sz="4200" b="1">
                <a:latin typeface="Garamond" panose="02020404030301010803" pitchFamily="18" charset="0"/>
                <a:ea typeface="宋体" panose="02010600030101010101" pitchFamily="2" charset="-122"/>
                <a:sym typeface="+mn-ea"/>
              </a:rPr>
            </a:br>
            <a:r>
              <a:rPr lang="en-US" altLang="zh-CN" sz="2400">
                <a:latin typeface="Garamond" panose="02020404030301010803" pitchFamily="18" charset="0"/>
                <a:ea typeface="宋体" panose="02010600030101010101" pitchFamily="2" charset="-122"/>
                <a:sym typeface="+mn-ea"/>
              </a:rPr>
              <a:t>(2nd Edition)</a:t>
            </a:r>
            <a:br>
              <a:rPr lang="en-US" altLang="zh-CN" sz="4200">
                <a:latin typeface="Garamond" panose="02020404030301010803" pitchFamily="18" charset="0"/>
                <a:ea typeface="宋体" panose="02010600030101010101" pitchFamily="2" charset="-122"/>
                <a:sym typeface="+mn-ea"/>
              </a:rPr>
            </a:br>
            <a:r>
              <a:rPr lang="zh-CN" altLang="en-US" sz="4200" dirty="0">
                <a:latin typeface="Garamond" panose="02020404030301010803" pitchFamily="18" charset="0"/>
                <a:ea typeface="宋体" panose="02010600030101010101" pitchFamily="2" charset="-122"/>
                <a:sym typeface="+mn-ea"/>
              </a:rPr>
              <a:t>商务英语谈判</a:t>
            </a:r>
            <a:r>
              <a:rPr lang="en-US" altLang="zh-CN" sz="2400">
                <a:latin typeface="Garamond" panose="02020404030301010803" pitchFamily="18" charset="0"/>
                <a:ea typeface="宋体" panose="02010600030101010101" pitchFamily="2" charset="-122"/>
                <a:sym typeface="+mn-ea"/>
              </a:rPr>
              <a:t>（第二版）</a:t>
            </a:r>
            <a:br>
              <a:rPr lang="en-US" altLang="zh-CN" sz="2400">
                <a:latin typeface="Garamond" panose="02020404030301010803" pitchFamily="18" charset="0"/>
                <a:ea typeface="宋体" panose="02010600030101010101" pitchFamily="2" charset="-122"/>
                <a:sym typeface="+mn-ea"/>
              </a:rPr>
            </a:br>
            <a:br>
              <a:rPr lang="en-US" altLang="zh-CN" sz="2400">
                <a:latin typeface="Garamond" panose="02020404030301010803" pitchFamily="18" charset="0"/>
                <a:ea typeface="宋体" panose="02010600030101010101" pitchFamily="2" charset="-122"/>
                <a:sym typeface="+mn-ea"/>
              </a:rPr>
            </a:br>
            <a:r>
              <a:rPr lang="en-US" altLang="zh-CN" sz="4200" kern="1200" baseline="0">
                <a:solidFill>
                  <a:srgbClr val="333399"/>
                </a:solidFill>
                <a:latin typeface="Garamond" panose="02020404030301010803" pitchFamily="18" charset="0"/>
                <a:ea typeface="宋体" panose="02010600030101010101" pitchFamily="2" charset="-122"/>
              </a:rPr>
              <a:t>Chapter 9 – Payment Terms</a:t>
            </a:r>
            <a:endParaRPr lang="en-US" altLang="zh-CN" sz="4200" kern="1200" baseline="0">
              <a:solidFill>
                <a:srgbClr val="333399"/>
              </a:solidFill>
              <a:latin typeface="Garamond" panose="02020404030301010803" pitchFamily="18" charset="0"/>
              <a:ea typeface="宋体" panose="02010600030101010101" pitchFamily="2" charset="-122"/>
            </a:endParaRPr>
          </a:p>
        </p:txBody>
      </p:sp>
      <p:sp>
        <p:nvSpPr>
          <p:cNvPr id="138243" name="副标题 138242"/>
          <p:cNvSpPr>
            <a:spLocks noGrp="1"/>
          </p:cNvSpPr>
          <p:nvPr>
            <p:ph type="subTitle" idx="1"/>
          </p:nvPr>
        </p:nvSpPr>
        <p:spPr>
          <a:xfrm>
            <a:off x="1981200" y="4441825"/>
            <a:ext cx="6553200" cy="1273175"/>
          </a:xfrm>
        </p:spPr>
        <p:txBody>
          <a:bodyPr anchor="t" anchorCtr="0"/>
          <a:p>
            <a:pPr defTabSz="914400">
              <a:buSzPct val="65000"/>
            </a:pPr>
            <a:r>
              <a:rPr lang="zh-CN" altLang="en-US" kern="1200" baseline="0" dirty="0">
                <a:latin typeface="Arial" panose="020B0604020202020204" pitchFamily="34" charset="0"/>
                <a:ea typeface="宋体" panose="02010600030101010101" pitchFamily="2" charset="-122"/>
              </a:rPr>
              <a:t>顾  渝</a:t>
            </a:r>
            <a:endParaRPr lang="zh-CN" altLang="en-US" kern="1200" baseline="0" dirty="0">
              <a:latin typeface="Arial" panose="020B0604020202020204" pitchFamily="34" charset="0"/>
              <a:ea typeface="宋体" panose="02010600030101010101" pitchFamily="2" charset="-122"/>
            </a:endParaRPr>
          </a:p>
          <a:p>
            <a:pPr defTabSz="914400">
              <a:buSzPct val="65000"/>
            </a:pPr>
            <a:r>
              <a:rPr lang="zh-CN" altLang="en-US" kern="1200" baseline="0" dirty="0">
                <a:latin typeface="Arial" panose="020B0604020202020204" pitchFamily="34" charset="0"/>
                <a:ea typeface="宋体" panose="02010600030101010101" pitchFamily="2" charset="-122"/>
              </a:rPr>
              <a:t>对外经济贸易大学出版社</a:t>
            </a:r>
            <a:endParaRPr lang="zh-CN" altLang="en-US" kern="1200" baseline="0" dirty="0">
              <a:latin typeface="Arial" panose="020B0604020202020204" pitchFamily="34" charset="0"/>
              <a:ea typeface="宋体" panose="02010600030101010101" pitchFamily="2" charset="-122"/>
            </a:endParaRPr>
          </a:p>
        </p:txBody>
      </p:sp>
    </p:spTree>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日期占位符 1"/>
          <p:cNvSpPr/>
          <p:nvPr>
            <p:ph type="dt" sz="half" idx="10"/>
          </p:nvPr>
        </p:nvSpPr>
        <p:spPr/>
        <p:txBody>
          <a:bodyPr/>
          <a:p>
            <a:pPr lvl="0"/>
            <a:fld id="{BB962C8B-B14F-4D97-AF65-F5344CB8AC3E}" type="datetime1">
              <a:rPr lang="zh-CN" altLang="en-US" dirty="0"/>
            </a:fld>
            <a:endParaRPr lang="zh-CN" altLang="en-US" dirty="0">
              <a:latin typeface="Arial" panose="020B0604020202020204" pitchFamily="34" charset="0"/>
            </a:endParaRPr>
          </a:p>
        </p:txBody>
      </p:sp>
      <p:sp>
        <p:nvSpPr>
          <p:cNvPr id="3" name="页脚占位符 2"/>
          <p:cNvSpPr/>
          <p:nvPr>
            <p:ph type="ftr" sz="quarter" idx="11"/>
          </p:nvPr>
        </p:nvSpPr>
        <p:spPr/>
        <p:txBody>
          <a:bodyPr/>
          <a:p>
            <a:pPr lvl="0"/>
            <a:r>
              <a:rPr lang="zh-CN" altLang="en-US" dirty="0">
                <a:sym typeface="+mn-ea"/>
              </a:rPr>
              <a:t>顾渝-</a:t>
            </a:r>
            <a:r>
              <a:rPr lang="zh-CN" altLang="en-US" dirty="0">
                <a:sym typeface="+mn-ea"/>
              </a:rPr>
              <a:t>《商务英语谈判》（第二版）</a:t>
            </a:r>
            <a:r>
              <a:rPr lang="zh-CN" altLang="en-US" dirty="0"/>
              <a:t> Chapter 9</a:t>
            </a:r>
            <a:endParaRPr lang="zh-CN" altLang="en-US" dirty="0"/>
          </a:p>
        </p:txBody>
      </p:sp>
      <p:sp>
        <p:nvSpPr>
          <p:cNvPr id="4" name="灯片编号占位符 3"/>
          <p:cNvSpPr/>
          <p:nvPr>
            <p:ph type="sldNum" sz="quarter" idx="12"/>
          </p:nvPr>
        </p:nvSpPr>
        <p:spPr/>
        <p:txBody>
          <a:bodyPr/>
          <a:p>
            <a:pPr lvl="0"/>
            <a:fld id="{9A0DB2DC-4C9A-4742-B13C-FB6460FD3503}" type="slidenum">
              <a:rPr lang="zh-CN" altLang="en-US" dirty="0"/>
            </a:fld>
            <a:endParaRPr lang="zh-CN" altLang="en-US" dirty="0">
              <a:latin typeface="Arial" panose="020B0604020202020204" pitchFamily="34" charset="0"/>
            </a:endParaRPr>
          </a:p>
        </p:txBody>
      </p:sp>
      <p:sp>
        <p:nvSpPr>
          <p:cNvPr id="149507" name="文本占位符 149506"/>
          <p:cNvSpPr>
            <a:spLocks noGrp="1"/>
          </p:cNvSpPr>
          <p:nvPr>
            <p:ph type="body" idx="1"/>
          </p:nvPr>
        </p:nvSpPr>
        <p:spPr>
          <a:xfrm>
            <a:off x="395288" y="1268413"/>
            <a:ext cx="8208962" cy="4968875"/>
          </a:xfrm>
        </p:spPr>
        <p:txBody>
          <a:bodyPr/>
          <a:p>
            <a:pPr marL="609600" indent="-609600">
              <a:buClr>
                <a:srgbClr val="000000"/>
              </a:buClr>
              <a:buFont typeface="+mj-lt"/>
              <a:buAutoNum type="arabicPeriod" startAt="5"/>
            </a:pPr>
            <a:r>
              <a:rPr lang="en-US" altLang="zh-CN" sz="2500" b="1"/>
              <a:t>How can the buyer guarantee his interest under documentary credit?</a:t>
            </a:r>
            <a:endParaRPr lang="en-US" altLang="zh-CN" sz="2500"/>
          </a:p>
          <a:p>
            <a:pPr marL="609600" indent="-609600"/>
            <a:r>
              <a:rPr lang="en-US" altLang="zh-CN" sz="2500"/>
              <a:t>When documentary credit is agreed as the payment terms, the buyer should negotiate further to reach an agreement with the seller on all particulars including description of the goods, quantities, unit price and total price, trade terms, shipment schedule, and the documents to be presented by the seller. For example, if the buyer is worried about the quality of the goods, he should require the seller to present Certificate of Quality issued by competent authorities. </a:t>
            </a:r>
            <a:endParaRPr lang="en-US" altLang="zh-CN" sz="2500" b="1"/>
          </a:p>
        </p:txBody>
      </p:sp>
      <p:sp>
        <p:nvSpPr>
          <p:cNvPr id="149509" name="标题 149508"/>
          <p:cNvSpPr>
            <a:spLocks noGrp="1"/>
          </p:cNvSpPr>
          <p:nvPr>
            <p:ph type="title"/>
          </p:nvPr>
        </p:nvSpPr>
        <p:spPr>
          <a:xfrm>
            <a:off x="457200" y="278130"/>
            <a:ext cx="8229600" cy="873125"/>
          </a:xfrm>
          <a:noFill/>
          <a:ln w="9525">
            <a:noFill/>
          </a:ln>
        </p:spPr>
        <p:txBody>
          <a:bodyPr vert="horz" wrap="square" lIns="91440" tIns="45720" rIns="91440" bIns="45720" rtlCol="0" anchor="t" anchorCtr="0">
            <a:normAutofit/>
          </a:bodyPr>
          <a:p>
            <a:pPr lvl="0" algn="l">
              <a:buClrTx/>
              <a:buSzTx/>
              <a:buFontTx/>
            </a:pPr>
            <a:r>
              <a:rPr lang="en-US" altLang="zh-CN" b="1" u="sng">
                <a:sym typeface="+mn-ea"/>
              </a:rPr>
              <a:t>9.1 Before You Begin</a:t>
            </a:r>
            <a:endParaRPr lang="en-US" altLang="zh-CN" b="1" u="sng">
              <a:sym typeface="+mn-ea"/>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149507">
                                            <p:txEl>
                                              <p:charRg st="67" end="538"/>
                                            </p:txEl>
                                          </p:spTgt>
                                        </p:tgtEl>
                                        <p:attrNameLst>
                                          <p:attrName>style.visibility</p:attrName>
                                        </p:attrNameLst>
                                      </p:cBhvr>
                                      <p:to>
                                        <p:strVal val="visible"/>
                                      </p:to>
                                    </p:set>
                                    <p:anim to="" calcmode="lin" valueType="num">
                                      <p:cBhvr>
                                        <p:cTn id="7" dur="1" fill="hold"/>
                                        <p:tgtEl>
                                          <p:spTgt spid="149507">
                                            <p:txEl>
                                              <p:charRg st="67" end="538"/>
                                            </p:txEl>
                                          </p:spTgt>
                                        </p:tgtEl>
                                        <p:attrNameLst>
                                          <p:attrName>style.visibility</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9507" grpId="0" uiExpand="1"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日期占位符 1"/>
          <p:cNvSpPr/>
          <p:nvPr>
            <p:ph type="dt" sz="half" idx="10"/>
          </p:nvPr>
        </p:nvSpPr>
        <p:spPr/>
        <p:txBody>
          <a:bodyPr/>
          <a:p>
            <a:pPr lvl="0"/>
            <a:fld id="{BB962C8B-B14F-4D97-AF65-F5344CB8AC3E}" type="datetime1">
              <a:rPr lang="zh-CN" altLang="en-US" dirty="0"/>
            </a:fld>
            <a:endParaRPr lang="zh-CN" altLang="en-US" dirty="0">
              <a:latin typeface="Arial" panose="020B0604020202020204" pitchFamily="34" charset="0"/>
            </a:endParaRPr>
          </a:p>
        </p:txBody>
      </p:sp>
      <p:sp>
        <p:nvSpPr>
          <p:cNvPr id="3" name="页脚占位符 2"/>
          <p:cNvSpPr/>
          <p:nvPr>
            <p:ph type="ftr" sz="quarter" idx="11"/>
          </p:nvPr>
        </p:nvSpPr>
        <p:spPr/>
        <p:txBody>
          <a:bodyPr/>
          <a:p>
            <a:pPr lvl="0"/>
            <a:r>
              <a:rPr lang="zh-CN" altLang="en-US" dirty="0">
                <a:sym typeface="+mn-ea"/>
              </a:rPr>
              <a:t>顾渝-</a:t>
            </a:r>
            <a:r>
              <a:rPr lang="zh-CN" altLang="en-US" dirty="0">
                <a:sym typeface="+mn-ea"/>
              </a:rPr>
              <a:t>《商务英语谈判》（第二版）</a:t>
            </a:r>
            <a:r>
              <a:rPr lang="zh-CN" altLang="en-US" dirty="0"/>
              <a:t> Chapter 9</a:t>
            </a:r>
            <a:endParaRPr lang="zh-CN" altLang="en-US" dirty="0"/>
          </a:p>
        </p:txBody>
      </p:sp>
      <p:sp>
        <p:nvSpPr>
          <p:cNvPr id="4" name="灯片编号占位符 3"/>
          <p:cNvSpPr/>
          <p:nvPr>
            <p:ph type="sldNum" sz="quarter" idx="12"/>
          </p:nvPr>
        </p:nvSpPr>
        <p:spPr/>
        <p:txBody>
          <a:bodyPr/>
          <a:p>
            <a:pPr lvl="0"/>
            <a:fld id="{9A0DB2DC-4C9A-4742-B13C-FB6460FD3503}" type="slidenum">
              <a:rPr lang="zh-CN" altLang="en-US" dirty="0"/>
            </a:fld>
            <a:endParaRPr lang="zh-CN" altLang="en-US" dirty="0">
              <a:latin typeface="Arial" panose="020B0604020202020204" pitchFamily="34" charset="0"/>
            </a:endParaRPr>
          </a:p>
        </p:txBody>
      </p:sp>
      <p:sp>
        <p:nvSpPr>
          <p:cNvPr id="150531" name="文本占位符 150530"/>
          <p:cNvSpPr>
            <a:spLocks noGrp="1"/>
          </p:cNvSpPr>
          <p:nvPr>
            <p:ph type="body" idx="1"/>
          </p:nvPr>
        </p:nvSpPr>
        <p:spPr>
          <a:xfrm>
            <a:off x="611188" y="1268413"/>
            <a:ext cx="8064500" cy="4824412"/>
          </a:xfrm>
        </p:spPr>
        <p:txBody>
          <a:bodyPr/>
          <a:p>
            <a:pPr marL="609600" indent="-609600">
              <a:buClr>
                <a:srgbClr val="000000"/>
              </a:buClr>
              <a:buFont typeface="+mj-lt"/>
              <a:buAutoNum type="arabicPeriod" startAt="6"/>
            </a:pPr>
            <a:r>
              <a:rPr lang="en-US" altLang="zh-CN" sz="2500" b="1"/>
              <a:t>How can the seller guarantee his interest in documentary credit transaction?</a:t>
            </a:r>
            <a:endParaRPr lang="en-US" altLang="zh-CN" sz="2500"/>
          </a:p>
          <a:p>
            <a:pPr marL="609600" indent="-609600"/>
            <a:r>
              <a:rPr lang="en-US" altLang="zh-CN" sz="2500"/>
              <a:t>After receiving the L/C, the seller must examine the L/C against the sales contract (S/C). Attention should be paid to all the details in the L/C, such as the total sum, description of goods, validity, required documents, etc. Shipment must not be effected until the seller makes sure that all the terms and conditions in the L/C are consistent with the terms of the sales contract or can be acceptable to him. </a:t>
            </a:r>
            <a:endParaRPr lang="en-US" altLang="zh-CN" sz="2500"/>
          </a:p>
        </p:txBody>
      </p:sp>
      <p:sp>
        <p:nvSpPr>
          <p:cNvPr id="150533" name="标题 150532"/>
          <p:cNvSpPr>
            <a:spLocks noGrp="1"/>
          </p:cNvSpPr>
          <p:nvPr>
            <p:ph type="title"/>
          </p:nvPr>
        </p:nvSpPr>
        <p:spPr/>
        <p:txBody>
          <a:bodyPr vert="horz" wrap="square" lIns="91440" tIns="45720" rIns="91440" bIns="45720" anchor="t" anchorCtr="0"/>
          <a:p>
            <a:r>
              <a:rPr lang="en-US" altLang="zh-CN" b="1" u="sng"/>
              <a:t>9.1 Before You Begin</a:t>
            </a:r>
            <a:endParaRPr lang="en-US" altLang="zh-CN" b="1" u="sng"/>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150531">
                                            <p:txEl>
                                              <p:charRg st="77" end="489"/>
                                            </p:txEl>
                                          </p:spTgt>
                                        </p:tgtEl>
                                        <p:attrNameLst>
                                          <p:attrName>style.visibility</p:attrName>
                                        </p:attrNameLst>
                                      </p:cBhvr>
                                      <p:to>
                                        <p:strVal val="visible"/>
                                      </p:to>
                                    </p:set>
                                    <p:anim to="" calcmode="lin" valueType="num">
                                      <p:cBhvr>
                                        <p:cTn id="7" dur="1" fill="hold"/>
                                        <p:tgtEl>
                                          <p:spTgt spid="150531">
                                            <p:txEl>
                                              <p:charRg st="77" end="489"/>
                                            </p:txEl>
                                          </p:spTgt>
                                        </p:tgtEl>
                                        <p:attrNameLst>
                                          <p:attrName>style.visibility</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0531" grpId="0" uiExpand="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日期占位符 1"/>
          <p:cNvSpPr/>
          <p:nvPr>
            <p:ph type="dt" sz="half" idx="10"/>
          </p:nvPr>
        </p:nvSpPr>
        <p:spPr/>
        <p:txBody>
          <a:bodyPr/>
          <a:p>
            <a:pPr lvl="0"/>
            <a:fld id="{BB962C8B-B14F-4D97-AF65-F5344CB8AC3E}" type="datetime1">
              <a:rPr lang="zh-CN" altLang="en-US" dirty="0"/>
            </a:fld>
            <a:endParaRPr lang="zh-CN" altLang="en-US" dirty="0">
              <a:latin typeface="Arial" panose="020B0604020202020204" pitchFamily="34" charset="0"/>
            </a:endParaRPr>
          </a:p>
        </p:txBody>
      </p:sp>
      <p:sp>
        <p:nvSpPr>
          <p:cNvPr id="3" name="页脚占位符 2"/>
          <p:cNvSpPr/>
          <p:nvPr>
            <p:ph type="ftr" sz="quarter" idx="11"/>
          </p:nvPr>
        </p:nvSpPr>
        <p:spPr/>
        <p:txBody>
          <a:bodyPr/>
          <a:p>
            <a:pPr lvl="0"/>
            <a:r>
              <a:rPr lang="zh-CN" altLang="en-US" dirty="0">
                <a:sym typeface="+mn-ea"/>
              </a:rPr>
              <a:t>顾渝-</a:t>
            </a:r>
            <a:r>
              <a:rPr lang="zh-CN" altLang="en-US" dirty="0">
                <a:sym typeface="+mn-ea"/>
              </a:rPr>
              <a:t>《商务英语谈判》（第二版）</a:t>
            </a:r>
            <a:r>
              <a:rPr lang="zh-CN" altLang="en-US" dirty="0"/>
              <a:t> Chapter 9</a:t>
            </a:r>
            <a:endParaRPr lang="zh-CN" altLang="en-US" dirty="0"/>
          </a:p>
        </p:txBody>
      </p:sp>
      <p:sp>
        <p:nvSpPr>
          <p:cNvPr id="4" name="灯片编号占位符 3"/>
          <p:cNvSpPr/>
          <p:nvPr>
            <p:ph type="sldNum" sz="quarter" idx="12"/>
          </p:nvPr>
        </p:nvSpPr>
        <p:spPr/>
        <p:txBody>
          <a:bodyPr/>
          <a:p>
            <a:pPr lvl="0"/>
            <a:fld id="{9A0DB2DC-4C9A-4742-B13C-FB6460FD3503}" type="slidenum">
              <a:rPr lang="zh-CN" altLang="en-US" dirty="0"/>
            </a:fld>
            <a:endParaRPr lang="zh-CN" altLang="en-US" dirty="0">
              <a:latin typeface="Arial" panose="020B0604020202020204" pitchFamily="34" charset="0"/>
            </a:endParaRPr>
          </a:p>
        </p:txBody>
      </p:sp>
      <p:sp>
        <p:nvSpPr>
          <p:cNvPr id="151555" name="文本占位符 151554"/>
          <p:cNvSpPr>
            <a:spLocks noGrp="1"/>
          </p:cNvSpPr>
          <p:nvPr>
            <p:ph type="body" idx="1"/>
          </p:nvPr>
        </p:nvSpPr>
        <p:spPr>
          <a:xfrm>
            <a:off x="415925" y="1124585"/>
            <a:ext cx="8115935" cy="4950460"/>
          </a:xfrm>
        </p:spPr>
        <p:txBody>
          <a:bodyPr/>
          <a:p>
            <a:pPr marL="609600" indent="-609600">
              <a:buClr>
                <a:srgbClr val="000000"/>
              </a:buClr>
              <a:buFont typeface="+mj-lt"/>
              <a:buAutoNum type="arabicPeriod" startAt="7"/>
            </a:pPr>
            <a:r>
              <a:rPr lang="en-US" altLang="zh-CN" sz="2600" b="1"/>
              <a:t>Why does the buyer generally prefer to effect payment by documentary collection instead of documentary credit?</a:t>
            </a:r>
            <a:endParaRPr lang="en-US" altLang="zh-CN" sz="2600"/>
          </a:p>
          <a:p>
            <a:pPr marL="609600" indent="-609600"/>
            <a:r>
              <a:rPr lang="en-US" altLang="zh-CN" sz="2600"/>
              <a:t>Documentary collection is generally uncomplicated and inexpensive compared to a documentary credit. </a:t>
            </a:r>
            <a:endParaRPr lang="en-US" altLang="zh-CN" sz="2600"/>
          </a:p>
          <a:p>
            <a:pPr marL="609600" indent="-609600"/>
            <a:r>
              <a:rPr lang="en-US" altLang="zh-CN" sz="2600"/>
              <a:t>Different banks have different charges for handling L/C transaction, but generally the banks will charge 0.15% in China for opening a letter of credit, with the minimum charge of RMB500 yuan for each transaction, not to mention the other banking charges.  </a:t>
            </a:r>
            <a:endParaRPr lang="en-US" altLang="zh-CN" sz="2600"/>
          </a:p>
        </p:txBody>
      </p:sp>
      <p:sp>
        <p:nvSpPr>
          <p:cNvPr id="151557" name="标题 151556"/>
          <p:cNvSpPr>
            <a:spLocks noGrp="1"/>
          </p:cNvSpPr>
          <p:nvPr>
            <p:ph type="title"/>
          </p:nvPr>
        </p:nvSpPr>
        <p:spPr>
          <a:xfrm>
            <a:off x="457200" y="278130"/>
            <a:ext cx="8229600" cy="784225"/>
          </a:xfrm>
        </p:spPr>
        <p:txBody>
          <a:bodyPr vert="horz" wrap="square" lIns="91440" tIns="45720" rIns="91440" bIns="45720" anchor="t" anchorCtr="0"/>
          <a:p>
            <a:r>
              <a:rPr lang="en-US" altLang="zh-CN" b="1" u="sng"/>
              <a:t>9.1 Before You Begin</a:t>
            </a:r>
            <a:endParaRPr lang="en-US" altLang="zh-CN" b="1" u="sng"/>
          </a:p>
        </p:txBody>
      </p:sp>
      <p:sp>
        <p:nvSpPr>
          <p:cNvPr id="5" name="下箭头 4"/>
          <p:cNvSpPr/>
          <p:nvPr/>
        </p:nvSpPr>
        <p:spPr>
          <a:xfrm>
            <a:off x="3996055" y="5859145"/>
            <a:ext cx="144145" cy="215900"/>
          </a:xfrm>
          <a:prstGeom prst="downArrow">
            <a:avLst/>
          </a:prstGeom>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151555">
                                            <p:txEl>
                                              <p:charRg st="111" end="212"/>
                                            </p:txEl>
                                          </p:spTgt>
                                        </p:tgtEl>
                                        <p:attrNameLst>
                                          <p:attrName>style.visibility</p:attrName>
                                        </p:attrNameLst>
                                      </p:cBhvr>
                                      <p:to>
                                        <p:strVal val="visible"/>
                                      </p:to>
                                    </p:set>
                                    <p:anim to="" calcmode="lin" valueType="num">
                                      <p:cBhvr>
                                        <p:cTn id="7" dur="1" fill="hold"/>
                                        <p:tgtEl>
                                          <p:spTgt spid="151555">
                                            <p:txEl>
                                              <p:charRg st="111" end="212"/>
                                            </p:txEl>
                                          </p:spTgt>
                                        </p:tgtEl>
                                        <p:attrNameLst>
                                          <p:attrName>style.visibility</p:attrName>
                                        </p:attrNameLst>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151555">
                                            <p:txEl>
                                              <p:charRg st="212" end="723"/>
                                            </p:txEl>
                                          </p:spTgt>
                                        </p:tgtEl>
                                        <p:attrNameLst>
                                          <p:attrName>style.visibility</p:attrName>
                                        </p:attrNameLst>
                                      </p:cBhvr>
                                      <p:to>
                                        <p:strVal val="visible"/>
                                      </p:to>
                                    </p:set>
                                    <p:anim to="" calcmode="lin" valueType="num">
                                      <p:cBhvr>
                                        <p:cTn id="12" dur="1" fill="hold"/>
                                        <p:tgtEl>
                                          <p:spTgt spid="151555">
                                            <p:txEl>
                                              <p:charRg st="212" end="723"/>
                                            </p:txEl>
                                          </p:spTgt>
                                        </p:tgtEl>
                                        <p:attrNameLst>
                                          <p:attrName>style.visibility</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1555" grpId="0" uiExpand="1"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日期占位符 1"/>
          <p:cNvSpPr/>
          <p:nvPr>
            <p:ph type="dt" sz="half" idx="10"/>
          </p:nvPr>
        </p:nvSpPr>
        <p:spPr/>
        <p:txBody>
          <a:bodyPr/>
          <a:p>
            <a:pPr lvl="0"/>
            <a:fld id="{BB962C8B-B14F-4D97-AF65-F5344CB8AC3E}" type="datetime1">
              <a:rPr lang="zh-CN" altLang="en-US" dirty="0"/>
            </a:fld>
            <a:endParaRPr lang="zh-CN" altLang="en-US" dirty="0">
              <a:latin typeface="Arial" panose="020B0604020202020204" pitchFamily="34" charset="0"/>
            </a:endParaRPr>
          </a:p>
        </p:txBody>
      </p:sp>
      <p:sp>
        <p:nvSpPr>
          <p:cNvPr id="3" name="页脚占位符 2"/>
          <p:cNvSpPr/>
          <p:nvPr>
            <p:ph type="ftr" sz="quarter" idx="11"/>
          </p:nvPr>
        </p:nvSpPr>
        <p:spPr/>
        <p:txBody>
          <a:bodyPr/>
          <a:p>
            <a:pPr lvl="0"/>
            <a:r>
              <a:rPr lang="zh-CN" altLang="en-US" dirty="0">
                <a:sym typeface="+mn-ea"/>
              </a:rPr>
              <a:t>顾渝-</a:t>
            </a:r>
            <a:r>
              <a:rPr lang="zh-CN" altLang="en-US" dirty="0">
                <a:sym typeface="+mn-ea"/>
              </a:rPr>
              <a:t>《商务英语谈判》（第二版）</a:t>
            </a:r>
            <a:r>
              <a:rPr lang="zh-CN" altLang="en-US" dirty="0"/>
              <a:t> Chapter 9</a:t>
            </a:r>
            <a:endParaRPr lang="zh-CN" altLang="en-US" dirty="0"/>
          </a:p>
        </p:txBody>
      </p:sp>
      <p:sp>
        <p:nvSpPr>
          <p:cNvPr id="4" name="灯片编号占位符 3"/>
          <p:cNvSpPr/>
          <p:nvPr>
            <p:ph type="sldNum" sz="quarter" idx="12"/>
          </p:nvPr>
        </p:nvSpPr>
        <p:spPr/>
        <p:txBody>
          <a:bodyPr/>
          <a:p>
            <a:pPr lvl="0"/>
            <a:fld id="{9A0DB2DC-4C9A-4742-B13C-FB6460FD3503}" type="slidenum">
              <a:rPr lang="zh-CN" altLang="en-US" dirty="0"/>
            </a:fld>
            <a:endParaRPr lang="zh-CN" altLang="en-US" dirty="0">
              <a:latin typeface="Arial" panose="020B0604020202020204" pitchFamily="34" charset="0"/>
            </a:endParaRPr>
          </a:p>
        </p:txBody>
      </p:sp>
      <p:sp>
        <p:nvSpPr>
          <p:cNvPr id="151555" name="文本占位符 151554"/>
          <p:cNvSpPr>
            <a:spLocks noGrp="1"/>
          </p:cNvSpPr>
          <p:nvPr>
            <p:ph type="body" idx="1"/>
          </p:nvPr>
        </p:nvSpPr>
        <p:spPr>
          <a:xfrm>
            <a:off x="456565" y="1148080"/>
            <a:ext cx="8230235" cy="5017770"/>
          </a:xfrm>
        </p:spPr>
        <p:txBody>
          <a:bodyPr/>
          <a:p>
            <a:pPr marL="0" indent="0">
              <a:buFont typeface="Wingdings" panose="05000000000000000000" pitchFamily="2" charset="2"/>
              <a:buNone/>
            </a:pPr>
            <a:r>
              <a:rPr lang="en-US" altLang="zh-CN" sz="2400" b="1">
                <a:solidFill>
                  <a:schemeClr val="tx1"/>
                </a:solidFill>
              </a:rPr>
              <a:t>7. </a:t>
            </a:r>
            <a:endParaRPr lang="en-US" altLang="zh-CN" sz="2400" b="1">
              <a:solidFill>
                <a:schemeClr val="tx1"/>
              </a:solidFill>
            </a:endParaRPr>
          </a:p>
          <a:p>
            <a:pPr marL="609600" indent="-609600"/>
            <a:r>
              <a:rPr lang="en-US" altLang="zh-CN" sz="2800"/>
              <a:t>The bank will also require the buyer/applicant to put a sum of money in the bank as deposit for L/C transaction. That will tie up the buyer’s money for a certain period. While in documentary collection, the opening charges and the deposit are both saved. </a:t>
            </a:r>
            <a:endParaRPr lang="en-US" altLang="zh-CN" sz="2800"/>
          </a:p>
        </p:txBody>
      </p:sp>
      <p:sp>
        <p:nvSpPr>
          <p:cNvPr id="151557" name="标题 151556"/>
          <p:cNvSpPr>
            <a:spLocks noGrp="1"/>
          </p:cNvSpPr>
          <p:nvPr>
            <p:ph type="title"/>
          </p:nvPr>
        </p:nvSpPr>
        <p:spPr/>
        <p:txBody>
          <a:bodyPr vert="horz" wrap="square" lIns="91440" tIns="45720" rIns="91440" bIns="45720" anchor="t" anchorCtr="0"/>
          <a:p>
            <a:r>
              <a:rPr lang="en-US" altLang="zh-CN" b="1" u="sng"/>
              <a:t>9.1 Before You Begin</a:t>
            </a:r>
            <a:endParaRPr lang="en-US" altLang="zh-CN" b="1" u="sng"/>
          </a:p>
        </p:txBody>
      </p:sp>
      <p:sp>
        <p:nvSpPr>
          <p:cNvPr id="151558" name="文本框 151557"/>
          <p:cNvSpPr txBox="1"/>
          <p:nvPr/>
        </p:nvSpPr>
        <p:spPr>
          <a:xfrm>
            <a:off x="2483485" y="5660708"/>
            <a:ext cx="4368165" cy="368300"/>
          </a:xfrm>
          <a:prstGeom prst="rect">
            <a:avLst/>
          </a:prstGeom>
          <a:solidFill>
            <a:schemeClr val="accent6">
              <a:lumMod val="20000"/>
              <a:lumOff val="80000"/>
            </a:schemeClr>
          </a:solidFill>
        </p:spPr>
        <p:style>
          <a:lnRef idx="3">
            <a:schemeClr val="accent1"/>
          </a:lnRef>
          <a:fillRef idx="0">
            <a:srgbClr val="FFFFFF"/>
          </a:fillRef>
          <a:effectRef idx="0">
            <a:srgbClr val="FFFFFF"/>
          </a:effectRef>
          <a:fontRef idx="minor">
            <a:schemeClr val="tx1"/>
          </a:fontRef>
        </p:style>
        <p:txBody>
          <a:bodyPr vertOverflow="overflow" horzOverflow="overflow" vert="horz" wrap="square" numCol="1" spcCol="0" rtlCol="0" fromWordArt="0" anchor="ctr" anchorCtr="0" forceAA="0" compatLnSpc="1">
            <a:spAutoFit/>
          </a:bodyPr>
          <a:p>
            <a:pPr lvl="0" algn="l">
              <a:buClrTx/>
              <a:buSzTx/>
              <a:buFontTx/>
            </a:pPr>
            <a:r>
              <a:rPr lang="en-US" altLang="zh-CN" sz="1800" b="1">
                <a:latin typeface="Arial" panose="020B0604020202020204" pitchFamily="34" charset="0"/>
                <a:sym typeface="+mn-ea"/>
                <a:hlinkClick r:id="rId1" action="ppaction://hlinksldjump"/>
              </a:rPr>
              <a:t>Operation of Documentary Collection</a:t>
            </a:r>
            <a:endParaRPr lang="en-US" altLang="zh-CN" sz="1800" b="1">
              <a:latin typeface="Arial" panose="020B0604020202020204" pitchFamily="34" charset="0"/>
              <a:sym typeface="+mn-ea"/>
              <a:hlinkClick r:id="rId1" action="ppaction://hlinksldjump"/>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5" presetClass="entr" presetSubtype="0" fill="hold" grpId="0" nodeType="clickEffect">
                                  <p:stCondLst>
                                    <p:cond delay="0"/>
                                  </p:stCondLst>
                                  <p:iterate type="lt">
                                    <p:tmPct val="10000"/>
                                  </p:iterate>
                                  <p:childTnLst>
                                    <p:set>
                                      <p:cBhvr>
                                        <p:cTn id="6" dur="indefinite" fill="hold">
                                          <p:stCondLst>
                                            <p:cond delay="0"/>
                                          </p:stCondLst>
                                        </p:cTn>
                                        <p:tgtEl>
                                          <p:spTgt spid="151557"/>
                                        </p:tgtEl>
                                        <p:attrNameLst>
                                          <p:attrName>style.visibility</p:attrName>
                                        </p:attrNameLst>
                                      </p:cBhvr>
                                      <p:to>
                                        <p:strVal val="visible"/>
                                      </p:to>
                                    </p:set>
                                    <p:animEffect transition="in" filter="fade">
                                      <p:cBhvr>
                                        <p:cTn id="7" dur="597">
                                          <p:stCondLst>
                                            <p:cond delay="0"/>
                                          </p:stCondLst>
                                        </p:cTn>
                                        <p:tgtEl>
                                          <p:spTgt spid="151557"/>
                                        </p:tgtEl>
                                      </p:cBhvr>
                                    </p:animEffect>
                                    <p:anim calcmode="lin" valueType="num">
                                      <p:cBhvr>
                                        <p:cTn id="8" dur="597" fill="hold">
                                          <p:stCondLst>
                                            <p:cond delay="0"/>
                                          </p:stCondLst>
                                        </p:cTn>
                                        <p:tgtEl>
                                          <p:spTgt spid="151557"/>
                                        </p:tgtEl>
                                        <p:attrNameLst>
                                          <p:attrName>style.rotation</p:attrName>
                                        </p:attrNameLst>
                                      </p:cBhvr>
                                      <p:tavLst>
                                        <p:tav tm="0">
                                          <p:val>
                                            <p:fltVal val="720.000000"/>
                                          </p:val>
                                        </p:tav>
                                        <p:tav tm="100000">
                                          <p:val>
                                            <p:fltVal val="0.000000"/>
                                          </p:val>
                                        </p:tav>
                                      </p:tavLst>
                                    </p:anim>
                                    <p:anim calcmode="lin" valueType="num">
                                      <p:cBhvr>
                                        <p:cTn id="9" dur="597" fill="hold">
                                          <p:stCondLst>
                                            <p:cond delay="0"/>
                                          </p:stCondLst>
                                        </p:cTn>
                                        <p:tgtEl>
                                          <p:spTgt spid="151557"/>
                                        </p:tgtEl>
                                        <p:attrNameLst>
                                          <p:attrName>ppt_h</p:attrName>
                                        </p:attrNameLst>
                                      </p:cBhvr>
                                      <p:tavLst>
                                        <p:tav tm="0">
                                          <p:val>
                                            <p:fltVal val="0.000000"/>
                                          </p:val>
                                        </p:tav>
                                        <p:tav tm="100000">
                                          <p:val>
                                            <p:strVal val="#ppt_h"/>
                                          </p:val>
                                        </p:tav>
                                      </p:tavLst>
                                    </p:anim>
                                    <p:anim calcmode="lin" valueType="num">
                                      <p:cBhvr>
                                        <p:cTn id="10" dur="597" fill="hold">
                                          <p:stCondLst>
                                            <p:cond delay="0"/>
                                          </p:stCondLst>
                                        </p:cTn>
                                        <p:tgtEl>
                                          <p:spTgt spid="151557"/>
                                        </p:tgtEl>
                                        <p:attrNameLst>
                                          <p:attrName>ppt_w</p:attrName>
                                        </p:attrNameLst>
                                      </p:cBhvr>
                                      <p:tavLst>
                                        <p:tav tm="0">
                                          <p:val>
                                            <p:fltVal val="0.000000"/>
                                          </p:val>
                                        </p:tav>
                                        <p:tav tm="100000">
                                          <p:val>
                                            <p:strVal val="#ppt_w"/>
                                          </p:val>
                                        </p:tav>
                                      </p:tavLst>
                                    </p:anim>
                                  </p:childTnLst>
                                </p:cTn>
                              </p:par>
                            </p:childTnLst>
                          </p:cTn>
                        </p:par>
                      </p:childTnLst>
                    </p:cTn>
                  </p:par>
                  <p:par>
                    <p:cTn id="11" fill="hold">
                      <p:stCondLst>
                        <p:cond delay="indefinite"/>
                      </p:stCondLst>
                      <p:childTnLst>
                        <p:par>
                          <p:cTn id="12" fill="hold">
                            <p:stCondLst>
                              <p:cond delay="0"/>
                            </p:stCondLst>
                            <p:childTnLst>
                              <p:par>
                                <p:cTn id="13" presetID="24" presetClass="entr" presetSubtype="0" fill="hold" nodeType="clickEffect">
                                  <p:stCondLst>
                                    <p:cond delay="0"/>
                                  </p:stCondLst>
                                  <p:childTnLst>
                                    <p:set>
                                      <p:cBhvr>
                                        <p:cTn id="14" dur="1" fill="hold">
                                          <p:stCondLst>
                                            <p:cond delay="0"/>
                                          </p:stCondLst>
                                        </p:cTn>
                                        <p:tgtEl>
                                          <p:spTgt spid="151555">
                                            <p:txEl>
                                              <p:pRg st="1" end="1"/>
                                            </p:txEl>
                                          </p:spTgt>
                                        </p:tgtEl>
                                        <p:attrNameLst>
                                          <p:attrName>style.visibility</p:attrName>
                                        </p:attrNameLst>
                                      </p:cBhvr>
                                      <p:to>
                                        <p:strVal val="visible"/>
                                      </p:to>
                                    </p:set>
                                    <p:anim to="" calcmode="lin" valueType="num">
                                      <p:cBhvr>
                                        <p:cTn id="15" dur="1" fill="hold"/>
                                        <p:tgtEl>
                                          <p:spTgt spid="151555">
                                            <p:txEl>
                                              <p:pRg st="1" end="1"/>
                                            </p:txEl>
                                          </p:spTgt>
                                        </p:tgtEl>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1555" grpId="0" uiExpand="1" build="p"/>
      <p:bldP spid="151557"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日期占位符 1"/>
          <p:cNvSpPr/>
          <p:nvPr>
            <p:ph type="dt" sz="half" idx="10"/>
          </p:nvPr>
        </p:nvSpPr>
        <p:spPr/>
        <p:txBody>
          <a:bodyPr/>
          <a:p>
            <a:pPr lvl="0"/>
            <a:fld id="{BB962C8B-B14F-4D97-AF65-F5344CB8AC3E}" type="datetime1">
              <a:rPr lang="zh-CN" altLang="en-US" dirty="0"/>
            </a:fld>
            <a:endParaRPr lang="zh-CN" altLang="en-US" dirty="0">
              <a:latin typeface="Arial" panose="020B0604020202020204" pitchFamily="34" charset="0"/>
            </a:endParaRPr>
          </a:p>
        </p:txBody>
      </p:sp>
      <p:sp>
        <p:nvSpPr>
          <p:cNvPr id="3" name="页脚占位符 2"/>
          <p:cNvSpPr/>
          <p:nvPr>
            <p:ph type="ftr" sz="quarter" idx="11"/>
          </p:nvPr>
        </p:nvSpPr>
        <p:spPr/>
        <p:txBody>
          <a:bodyPr/>
          <a:p>
            <a:pPr lvl="0"/>
            <a:r>
              <a:rPr lang="zh-CN" altLang="en-US" dirty="0">
                <a:sym typeface="+mn-ea"/>
              </a:rPr>
              <a:t>顾渝-</a:t>
            </a:r>
            <a:r>
              <a:rPr lang="zh-CN" altLang="en-US" dirty="0">
                <a:sym typeface="+mn-ea"/>
              </a:rPr>
              <a:t>《商务英语谈判》（第二版）</a:t>
            </a:r>
            <a:r>
              <a:rPr lang="zh-CN" altLang="en-US" dirty="0"/>
              <a:t>Chapter 9</a:t>
            </a:r>
            <a:endParaRPr lang="zh-CN" altLang="en-US" dirty="0"/>
          </a:p>
        </p:txBody>
      </p:sp>
      <p:sp>
        <p:nvSpPr>
          <p:cNvPr id="4" name="灯片编号占位符 3"/>
          <p:cNvSpPr/>
          <p:nvPr>
            <p:ph type="sldNum" sz="quarter" idx="12"/>
          </p:nvPr>
        </p:nvSpPr>
        <p:spPr/>
        <p:txBody>
          <a:bodyPr/>
          <a:p>
            <a:pPr lvl="0"/>
            <a:fld id="{9A0DB2DC-4C9A-4742-B13C-FB6460FD3503}" type="slidenum">
              <a:rPr lang="zh-CN" altLang="en-US" dirty="0"/>
            </a:fld>
            <a:endParaRPr lang="zh-CN" altLang="en-US" dirty="0">
              <a:latin typeface="Arial" panose="020B0604020202020204" pitchFamily="34" charset="0"/>
            </a:endParaRPr>
          </a:p>
        </p:txBody>
      </p:sp>
      <p:sp>
        <p:nvSpPr>
          <p:cNvPr id="158722" name="标题 158721"/>
          <p:cNvSpPr>
            <a:spLocks noGrp="1"/>
          </p:cNvSpPr>
          <p:nvPr>
            <p:ph type="title"/>
          </p:nvPr>
        </p:nvSpPr>
        <p:spPr>
          <a:xfrm>
            <a:off x="468630" y="692785"/>
            <a:ext cx="8064500" cy="686435"/>
          </a:xfrm>
          <a:noFill/>
          <a:ln w="9525">
            <a:noFill/>
          </a:ln>
        </p:spPr>
        <p:txBody>
          <a:bodyPr vert="horz" rtlCol="0">
            <a:normAutofit fontScale="90000"/>
          </a:bodyPr>
          <a:p>
            <a:pPr lvl="0" algn="ctr">
              <a:buClrTx/>
              <a:buSzTx/>
              <a:buFontTx/>
            </a:pPr>
            <a:r>
              <a:rPr lang="en-US" altLang="zh-CN" sz="3600" b="1">
                <a:solidFill>
                  <a:schemeClr val="accent1">
                    <a:lumMod val="75000"/>
                  </a:schemeClr>
                </a:solidFill>
                <a:latin typeface="Arial" panose="020B0604020202020204" pitchFamily="34" charset="0"/>
                <a:ea typeface="+mn-ea"/>
                <a:cs typeface="+mn-cs"/>
                <a:sym typeface="+mn-ea"/>
              </a:rPr>
              <a:t>Operation of </a:t>
            </a:r>
            <a:r>
              <a:rPr lang="en-US" altLang="zh-CN" sz="3600" b="1">
                <a:solidFill>
                  <a:schemeClr val="accent1">
                    <a:lumMod val="75000"/>
                  </a:schemeClr>
                </a:solidFill>
                <a:latin typeface="Arial" panose="020B0604020202020204" pitchFamily="34" charset="0"/>
                <a:ea typeface="+mn-ea"/>
                <a:cs typeface="+mn-cs"/>
                <a:sym typeface="+mn-ea"/>
              </a:rPr>
              <a:t>Documentary</a:t>
            </a:r>
            <a:r>
              <a:rPr lang="en-US" altLang="zh-CN" sz="3600" b="1">
                <a:solidFill>
                  <a:schemeClr val="accent1">
                    <a:lumMod val="75000"/>
                  </a:schemeClr>
                </a:solidFill>
                <a:latin typeface="Arial" panose="020B0604020202020204" pitchFamily="34" charset="0"/>
                <a:ea typeface="+mn-ea"/>
                <a:cs typeface="+mn-cs"/>
                <a:sym typeface="+mn-ea"/>
              </a:rPr>
              <a:t> </a:t>
            </a:r>
            <a:r>
              <a:rPr lang="en-US" altLang="zh-CN" sz="3600" b="1">
                <a:solidFill>
                  <a:schemeClr val="accent1">
                    <a:lumMod val="75000"/>
                  </a:schemeClr>
                </a:solidFill>
                <a:latin typeface="Arial" panose="020B0604020202020204" pitchFamily="34" charset="0"/>
                <a:ea typeface="+mn-ea"/>
                <a:cs typeface="+mn-cs"/>
                <a:sym typeface="+mn-ea"/>
              </a:rPr>
              <a:t>Collection</a:t>
            </a:r>
            <a:endParaRPr lang="en-US" altLang="zh-CN" sz="3600" b="1">
              <a:solidFill>
                <a:schemeClr val="accent1">
                  <a:lumMod val="75000"/>
                </a:schemeClr>
              </a:solidFill>
              <a:latin typeface="Arial" panose="020B0604020202020204" pitchFamily="34" charset="0"/>
              <a:ea typeface="+mn-ea"/>
              <a:cs typeface="+mn-cs"/>
              <a:sym typeface="+mn-ea"/>
            </a:endParaRPr>
          </a:p>
        </p:txBody>
      </p:sp>
      <p:sp>
        <p:nvSpPr>
          <p:cNvPr id="158723" name="椭圆 158722"/>
          <p:cNvSpPr/>
          <p:nvPr/>
        </p:nvSpPr>
        <p:spPr>
          <a:xfrm>
            <a:off x="1042988" y="1769428"/>
            <a:ext cx="1944687" cy="1368425"/>
          </a:xfrm>
          <a:prstGeom prst="ellipse">
            <a:avLst/>
          </a:prstGeom>
          <a:solidFill>
            <a:schemeClr val="accent5">
              <a:lumMod val="60000"/>
              <a:lumOff val="40000"/>
            </a:schemeClr>
          </a:solidFill>
          <a:ln w="9525" cap="flat" cmpd="sng">
            <a:solidFill>
              <a:schemeClr val="tx1"/>
            </a:solidFill>
            <a:prstDash val="solid"/>
            <a:headEnd type="none" w="med" len="med"/>
            <a:tailEnd type="none" w="med" len="med"/>
          </a:ln>
        </p:spPr>
        <p:txBody>
          <a:bodyPr wrap="none" anchor="ctr" anchorCtr="0"/>
          <a:p>
            <a:pPr algn="ctr"/>
            <a:r>
              <a:rPr lang="en-US" altLang="zh-CN" b="1">
                <a:latin typeface="Arial" panose="020B0604020202020204" pitchFamily="34" charset="0"/>
              </a:rPr>
              <a:t>Seller / </a:t>
            </a:r>
            <a:endParaRPr lang="en-US" altLang="zh-CN" b="1">
              <a:latin typeface="Arial" panose="020B0604020202020204" pitchFamily="34" charset="0"/>
            </a:endParaRPr>
          </a:p>
          <a:p>
            <a:pPr algn="ctr"/>
            <a:r>
              <a:rPr lang="en-US" altLang="zh-CN" b="1">
                <a:latin typeface="Arial" panose="020B0604020202020204" pitchFamily="34" charset="0"/>
              </a:rPr>
              <a:t>Principal</a:t>
            </a:r>
            <a:endParaRPr lang="en-US" altLang="zh-CN" b="1">
              <a:latin typeface="Arial" panose="020B0604020202020204" pitchFamily="34" charset="0"/>
            </a:endParaRPr>
          </a:p>
        </p:txBody>
      </p:sp>
      <p:sp>
        <p:nvSpPr>
          <p:cNvPr id="158724" name="椭圆 158723"/>
          <p:cNvSpPr/>
          <p:nvPr/>
        </p:nvSpPr>
        <p:spPr>
          <a:xfrm>
            <a:off x="1042988" y="4581525"/>
            <a:ext cx="1944687" cy="1368425"/>
          </a:xfrm>
          <a:prstGeom prst="ellipse">
            <a:avLst/>
          </a:prstGeom>
          <a:solidFill>
            <a:schemeClr val="accent5">
              <a:lumMod val="60000"/>
              <a:lumOff val="40000"/>
            </a:schemeClr>
          </a:solidFill>
          <a:ln w="9525" cap="flat" cmpd="sng">
            <a:solidFill>
              <a:schemeClr val="tx1"/>
            </a:solidFill>
            <a:prstDash val="solid"/>
            <a:headEnd type="none" w="med" len="med"/>
            <a:tailEnd type="none" w="med" len="med"/>
          </a:ln>
        </p:spPr>
        <p:txBody>
          <a:bodyPr wrap="none" anchor="ctr" anchorCtr="0">
            <a:noAutofit/>
          </a:bodyPr>
          <a:p>
            <a:pPr lvl="0" algn="ctr">
              <a:buClrTx/>
              <a:buSzTx/>
              <a:buFontTx/>
            </a:pPr>
            <a:r>
              <a:rPr lang="en-US" altLang="zh-CN" sz="1800" b="1">
                <a:sym typeface="+mn-ea"/>
              </a:rPr>
              <a:t>Remitting Bank</a:t>
            </a:r>
            <a:endParaRPr lang="en-US" altLang="zh-CN" sz="1800" b="1">
              <a:sym typeface="+mn-ea"/>
            </a:endParaRPr>
          </a:p>
        </p:txBody>
      </p:sp>
      <p:sp>
        <p:nvSpPr>
          <p:cNvPr id="158725" name="椭圆 158724"/>
          <p:cNvSpPr/>
          <p:nvPr/>
        </p:nvSpPr>
        <p:spPr>
          <a:xfrm>
            <a:off x="5940425" y="1715453"/>
            <a:ext cx="1944688" cy="1368425"/>
          </a:xfrm>
          <a:prstGeom prst="ellipse">
            <a:avLst/>
          </a:prstGeom>
          <a:solidFill>
            <a:schemeClr val="accent5">
              <a:lumMod val="60000"/>
              <a:lumOff val="40000"/>
            </a:schemeClr>
          </a:solidFill>
          <a:ln w="9525" cap="flat" cmpd="sng">
            <a:solidFill>
              <a:schemeClr val="tx1"/>
            </a:solidFill>
            <a:prstDash val="solid"/>
            <a:headEnd type="none" w="med" len="med"/>
            <a:tailEnd type="none" w="med" len="med"/>
          </a:ln>
        </p:spPr>
        <p:txBody>
          <a:bodyPr wrap="none" anchor="ctr" anchorCtr="0">
            <a:noAutofit/>
          </a:bodyPr>
          <a:p>
            <a:pPr lvl="0" algn="ctr">
              <a:buClrTx/>
              <a:buSzTx/>
              <a:buFontTx/>
            </a:pPr>
            <a:r>
              <a:rPr lang="en-US" altLang="zh-CN" sz="1800" b="1">
                <a:sym typeface="+mn-ea"/>
              </a:rPr>
              <a:t>Buyer / </a:t>
            </a:r>
            <a:endParaRPr lang="en-US" altLang="zh-CN" sz="1800" b="1">
              <a:sym typeface="+mn-ea"/>
            </a:endParaRPr>
          </a:p>
          <a:p>
            <a:pPr lvl="0" algn="ctr">
              <a:buClrTx/>
              <a:buSzTx/>
              <a:buFontTx/>
            </a:pPr>
            <a:r>
              <a:rPr lang="en-US" altLang="zh-CN" sz="1800" b="1">
                <a:sym typeface="+mn-ea"/>
              </a:rPr>
              <a:t>Drawee</a:t>
            </a:r>
            <a:endParaRPr lang="en-US" altLang="zh-CN" sz="1800" b="1">
              <a:sym typeface="+mn-ea"/>
            </a:endParaRPr>
          </a:p>
        </p:txBody>
      </p:sp>
      <p:sp>
        <p:nvSpPr>
          <p:cNvPr id="158726" name="椭圆 158725"/>
          <p:cNvSpPr/>
          <p:nvPr/>
        </p:nvSpPr>
        <p:spPr>
          <a:xfrm>
            <a:off x="5955030" y="4581208"/>
            <a:ext cx="1944688" cy="1368425"/>
          </a:xfrm>
          <a:prstGeom prst="ellipse">
            <a:avLst/>
          </a:prstGeom>
          <a:solidFill>
            <a:schemeClr val="accent5">
              <a:lumMod val="60000"/>
              <a:lumOff val="40000"/>
            </a:schemeClr>
          </a:solidFill>
          <a:ln w="9525" cap="flat" cmpd="sng">
            <a:solidFill>
              <a:schemeClr val="tx1"/>
            </a:solidFill>
            <a:prstDash val="solid"/>
            <a:headEnd type="none" w="med" len="med"/>
            <a:tailEnd type="none" w="med" len="med"/>
          </a:ln>
        </p:spPr>
        <p:txBody>
          <a:bodyPr wrap="none" anchor="ctr" anchorCtr="0">
            <a:noAutofit/>
          </a:bodyPr>
          <a:p>
            <a:pPr lvl="0" algn="ctr">
              <a:buClrTx/>
              <a:buSzTx/>
              <a:buFontTx/>
            </a:pPr>
            <a:r>
              <a:rPr lang="en-US" altLang="zh-CN" sz="1800" b="1">
                <a:sym typeface="+mn-ea"/>
              </a:rPr>
              <a:t>Collecting Bank</a:t>
            </a:r>
            <a:endParaRPr lang="en-US" altLang="zh-CN" sz="1800" b="1">
              <a:sym typeface="+mn-ea"/>
            </a:endParaRPr>
          </a:p>
        </p:txBody>
      </p:sp>
      <p:sp>
        <p:nvSpPr>
          <p:cNvPr id="158727" name="文本框 158726"/>
          <p:cNvSpPr txBox="1"/>
          <p:nvPr/>
        </p:nvSpPr>
        <p:spPr>
          <a:xfrm>
            <a:off x="3492500" y="1773238"/>
            <a:ext cx="2016125" cy="396875"/>
          </a:xfrm>
          <a:prstGeom prst="rect">
            <a:avLst/>
          </a:prstGeom>
          <a:noFill/>
          <a:ln w="9525">
            <a:noFill/>
          </a:ln>
        </p:spPr>
        <p:txBody>
          <a:bodyPr>
            <a:spAutoFit/>
          </a:bodyPr>
          <a:p>
            <a:pPr>
              <a:spcBef>
                <a:spcPct val="50000"/>
              </a:spcBef>
            </a:pPr>
            <a:r>
              <a:rPr lang="en-US" altLang="zh-CN" sz="2000" b="1">
                <a:latin typeface="Arial" panose="020B0604020202020204" pitchFamily="34" charset="0"/>
              </a:rPr>
              <a:t>  1. Contract</a:t>
            </a:r>
            <a:endParaRPr lang="en-US" altLang="zh-CN" sz="2000" b="1">
              <a:latin typeface="Arial" panose="020B0604020202020204" pitchFamily="34" charset="0"/>
            </a:endParaRPr>
          </a:p>
        </p:txBody>
      </p:sp>
      <p:sp>
        <p:nvSpPr>
          <p:cNvPr id="158728" name="直接连接符 158727"/>
          <p:cNvSpPr/>
          <p:nvPr/>
        </p:nvSpPr>
        <p:spPr>
          <a:xfrm flipV="1">
            <a:off x="6732270" y="3167380"/>
            <a:ext cx="635" cy="1358900"/>
          </a:xfrm>
          <a:prstGeom prst="line">
            <a:avLst/>
          </a:prstGeom>
          <a:ln w="9525" cap="flat" cmpd="sng">
            <a:solidFill>
              <a:schemeClr val="tx1"/>
            </a:solidFill>
            <a:prstDash val="solid"/>
            <a:headEnd type="none" w="med" len="med"/>
            <a:tailEnd type="triangle" w="med" len="med"/>
          </a:ln>
        </p:spPr>
      </p:sp>
      <p:sp>
        <p:nvSpPr>
          <p:cNvPr id="158729" name="直接连接符 158728"/>
          <p:cNvSpPr/>
          <p:nvPr/>
        </p:nvSpPr>
        <p:spPr>
          <a:xfrm flipH="1">
            <a:off x="7165975" y="3152140"/>
            <a:ext cx="16510" cy="1418590"/>
          </a:xfrm>
          <a:prstGeom prst="line">
            <a:avLst/>
          </a:prstGeom>
          <a:ln w="9525" cap="flat" cmpd="sng">
            <a:solidFill>
              <a:schemeClr val="tx1"/>
            </a:solidFill>
            <a:prstDash val="solid"/>
            <a:headEnd type="none" w="med" len="med"/>
            <a:tailEnd type="triangle" w="med" len="med"/>
          </a:ln>
        </p:spPr>
      </p:sp>
      <p:sp>
        <p:nvSpPr>
          <p:cNvPr id="158731" name="直接连接符 158730"/>
          <p:cNvSpPr/>
          <p:nvPr/>
        </p:nvSpPr>
        <p:spPr>
          <a:xfrm>
            <a:off x="3059113" y="5157788"/>
            <a:ext cx="2881312" cy="0"/>
          </a:xfrm>
          <a:prstGeom prst="line">
            <a:avLst/>
          </a:prstGeom>
          <a:ln w="9525" cap="flat" cmpd="sng">
            <a:solidFill>
              <a:schemeClr val="tx1"/>
            </a:solidFill>
            <a:prstDash val="solid"/>
            <a:headEnd type="none" w="med" len="med"/>
            <a:tailEnd type="triangle" w="med" len="med"/>
          </a:ln>
        </p:spPr>
      </p:sp>
      <p:sp>
        <p:nvSpPr>
          <p:cNvPr id="158732" name="文本框 158731"/>
          <p:cNvSpPr txBox="1"/>
          <p:nvPr/>
        </p:nvSpPr>
        <p:spPr>
          <a:xfrm>
            <a:off x="2286635" y="3422650"/>
            <a:ext cx="1511300" cy="829945"/>
          </a:xfrm>
          <a:prstGeom prst="rect">
            <a:avLst/>
          </a:prstGeom>
          <a:noFill/>
          <a:ln w="9525">
            <a:noFill/>
          </a:ln>
        </p:spPr>
        <p:txBody>
          <a:bodyPr>
            <a:spAutoFit/>
          </a:bodyPr>
          <a:p>
            <a:pPr>
              <a:spcBef>
                <a:spcPct val="50000"/>
              </a:spcBef>
            </a:pPr>
            <a:r>
              <a:rPr lang="en-US" altLang="zh-CN" sz="1600" b="1">
                <a:solidFill>
                  <a:srgbClr val="000066"/>
                </a:solidFill>
                <a:latin typeface="Arial" panose="020B0604020202020204" pitchFamily="34" charset="0"/>
              </a:rPr>
              <a:t>3. Collection Application, Doc</a:t>
            </a:r>
            <a:endParaRPr lang="en-US" altLang="zh-CN" sz="1600" b="1">
              <a:solidFill>
                <a:srgbClr val="000066"/>
              </a:solidFill>
              <a:latin typeface="Arial" panose="020B0604020202020204" pitchFamily="34" charset="0"/>
            </a:endParaRPr>
          </a:p>
        </p:txBody>
      </p:sp>
      <p:sp>
        <p:nvSpPr>
          <p:cNvPr id="158733" name="文本框 158732"/>
          <p:cNvSpPr txBox="1"/>
          <p:nvPr/>
        </p:nvSpPr>
        <p:spPr>
          <a:xfrm>
            <a:off x="4715828" y="4797425"/>
            <a:ext cx="1008062" cy="396875"/>
          </a:xfrm>
          <a:prstGeom prst="rect">
            <a:avLst/>
          </a:prstGeom>
          <a:noFill/>
          <a:ln w="9525">
            <a:noFill/>
          </a:ln>
        </p:spPr>
        <p:txBody>
          <a:bodyPr>
            <a:spAutoFit/>
          </a:bodyPr>
          <a:p>
            <a:pPr>
              <a:spcBef>
                <a:spcPct val="50000"/>
              </a:spcBef>
            </a:pPr>
            <a:r>
              <a:rPr lang="en-US" altLang="zh-CN" sz="2000" b="1">
                <a:solidFill>
                  <a:srgbClr val="000066"/>
                </a:solidFill>
                <a:latin typeface="Arial" panose="020B0604020202020204" pitchFamily="34" charset="0"/>
              </a:rPr>
              <a:t>4. Doc</a:t>
            </a:r>
            <a:endParaRPr lang="en-US" altLang="zh-CN" sz="2000" b="1">
              <a:solidFill>
                <a:srgbClr val="000066"/>
              </a:solidFill>
              <a:latin typeface="Arial" panose="020B0604020202020204" pitchFamily="34" charset="0"/>
            </a:endParaRPr>
          </a:p>
        </p:txBody>
      </p:sp>
      <p:sp>
        <p:nvSpPr>
          <p:cNvPr id="158734" name="文本框 158733"/>
          <p:cNvSpPr txBox="1"/>
          <p:nvPr/>
        </p:nvSpPr>
        <p:spPr>
          <a:xfrm>
            <a:off x="5868035" y="3302318"/>
            <a:ext cx="1008063" cy="396875"/>
          </a:xfrm>
          <a:prstGeom prst="rect">
            <a:avLst/>
          </a:prstGeom>
          <a:noFill/>
          <a:ln w="9525">
            <a:noFill/>
          </a:ln>
        </p:spPr>
        <p:txBody>
          <a:bodyPr>
            <a:spAutoFit/>
          </a:bodyPr>
          <a:p>
            <a:pPr>
              <a:spcBef>
                <a:spcPct val="50000"/>
              </a:spcBef>
            </a:pPr>
            <a:r>
              <a:rPr lang="en-US" altLang="zh-CN" sz="2000" b="1">
                <a:solidFill>
                  <a:srgbClr val="000066"/>
                </a:solidFill>
                <a:latin typeface="Arial" panose="020B0604020202020204" pitchFamily="34" charset="0"/>
              </a:rPr>
              <a:t>5. Doc</a:t>
            </a:r>
            <a:endParaRPr lang="en-US" altLang="zh-CN" sz="2000" b="1">
              <a:solidFill>
                <a:srgbClr val="000066"/>
              </a:solidFill>
              <a:latin typeface="Arial" panose="020B0604020202020204" pitchFamily="34" charset="0"/>
            </a:endParaRPr>
          </a:p>
        </p:txBody>
      </p:sp>
      <p:sp>
        <p:nvSpPr>
          <p:cNvPr id="158735" name="直接连接符 158734"/>
          <p:cNvSpPr/>
          <p:nvPr/>
        </p:nvSpPr>
        <p:spPr>
          <a:xfrm flipH="1">
            <a:off x="3018155" y="5516880"/>
            <a:ext cx="2906395" cy="19050"/>
          </a:xfrm>
          <a:prstGeom prst="line">
            <a:avLst/>
          </a:prstGeom>
          <a:ln w="9525" cap="flat" cmpd="sng">
            <a:solidFill>
              <a:schemeClr val="tx1"/>
            </a:solidFill>
            <a:prstDash val="solid"/>
            <a:headEnd type="none" w="med" len="med"/>
            <a:tailEnd type="triangle" w="med" len="med"/>
          </a:ln>
        </p:spPr>
      </p:sp>
      <p:sp>
        <p:nvSpPr>
          <p:cNvPr id="158736" name="直接连接符 158735"/>
          <p:cNvSpPr/>
          <p:nvPr/>
        </p:nvSpPr>
        <p:spPr>
          <a:xfrm flipH="1" flipV="1">
            <a:off x="1908175" y="3223895"/>
            <a:ext cx="10160" cy="1304925"/>
          </a:xfrm>
          <a:prstGeom prst="line">
            <a:avLst/>
          </a:prstGeom>
          <a:ln w="9525" cap="flat" cmpd="sng">
            <a:solidFill>
              <a:schemeClr val="tx1"/>
            </a:solidFill>
            <a:prstDash val="solid"/>
            <a:headEnd type="none" w="med" len="med"/>
            <a:tailEnd type="triangle" w="med" len="med"/>
          </a:ln>
        </p:spPr>
      </p:sp>
      <p:sp>
        <p:nvSpPr>
          <p:cNvPr id="158738" name="直接连接符 158737"/>
          <p:cNvSpPr/>
          <p:nvPr/>
        </p:nvSpPr>
        <p:spPr>
          <a:xfrm flipV="1">
            <a:off x="3054985" y="2573655"/>
            <a:ext cx="2774315" cy="6350"/>
          </a:xfrm>
          <a:prstGeom prst="line">
            <a:avLst/>
          </a:prstGeom>
          <a:ln w="9525" cap="flat" cmpd="sng">
            <a:solidFill>
              <a:schemeClr val="tx1"/>
            </a:solidFill>
            <a:prstDash val="solid"/>
            <a:headEnd type="none" w="med" len="med"/>
            <a:tailEnd type="triangle" w="med" len="med"/>
          </a:ln>
        </p:spPr>
      </p:sp>
      <p:sp>
        <p:nvSpPr>
          <p:cNvPr id="158739" name="文本框 158738"/>
          <p:cNvSpPr txBox="1"/>
          <p:nvPr/>
        </p:nvSpPr>
        <p:spPr>
          <a:xfrm>
            <a:off x="3851275" y="2636838"/>
            <a:ext cx="1225550" cy="366712"/>
          </a:xfrm>
          <a:prstGeom prst="rect">
            <a:avLst/>
          </a:prstGeom>
          <a:noFill/>
          <a:ln w="9525">
            <a:noFill/>
          </a:ln>
        </p:spPr>
        <p:txBody>
          <a:bodyPr>
            <a:spAutoFit/>
          </a:bodyPr>
          <a:p>
            <a:pPr>
              <a:spcBef>
                <a:spcPct val="50000"/>
              </a:spcBef>
            </a:pPr>
            <a:r>
              <a:rPr lang="en-US" altLang="zh-CN" b="1">
                <a:latin typeface="Arial" panose="020B0604020202020204" pitchFamily="34" charset="0"/>
              </a:rPr>
              <a:t>2. Goods</a:t>
            </a:r>
            <a:endParaRPr lang="en-US" altLang="zh-CN" b="1">
              <a:latin typeface="Arial" panose="020B0604020202020204" pitchFamily="34" charset="0"/>
            </a:endParaRPr>
          </a:p>
        </p:txBody>
      </p:sp>
      <p:sp>
        <p:nvSpPr>
          <p:cNvPr id="158740" name="文本框 158739"/>
          <p:cNvSpPr txBox="1"/>
          <p:nvPr/>
        </p:nvSpPr>
        <p:spPr>
          <a:xfrm>
            <a:off x="7164705" y="4004945"/>
            <a:ext cx="680085" cy="368300"/>
          </a:xfrm>
          <a:prstGeom prst="rect">
            <a:avLst/>
          </a:prstGeom>
          <a:noFill/>
          <a:ln w="9525">
            <a:noFill/>
          </a:ln>
        </p:spPr>
        <p:txBody>
          <a:bodyPr wrap="square">
            <a:spAutoFit/>
          </a:bodyPr>
          <a:p>
            <a:pPr>
              <a:spcBef>
                <a:spcPct val="50000"/>
              </a:spcBef>
            </a:pPr>
            <a:r>
              <a:rPr lang="en-US" altLang="zh-CN" b="1">
                <a:latin typeface="Arial" panose="020B0604020202020204" pitchFamily="34" charset="0"/>
              </a:rPr>
              <a:t>5.</a:t>
            </a:r>
            <a:r>
              <a:rPr lang="zh-CN" altLang="en-US" b="1">
                <a:sym typeface="+mn-ea"/>
              </a:rPr>
              <a:t>💰</a:t>
            </a:r>
            <a:endParaRPr lang="en-US" altLang="zh-CN" b="1">
              <a:latin typeface="Arial" panose="020B0604020202020204" pitchFamily="34" charset="0"/>
            </a:endParaRPr>
          </a:p>
        </p:txBody>
      </p:sp>
      <p:sp>
        <p:nvSpPr>
          <p:cNvPr id="158741" name="文本框 158740"/>
          <p:cNvSpPr txBox="1"/>
          <p:nvPr/>
        </p:nvSpPr>
        <p:spPr>
          <a:xfrm>
            <a:off x="3419475" y="5158105"/>
            <a:ext cx="755015" cy="368300"/>
          </a:xfrm>
          <a:prstGeom prst="rect">
            <a:avLst/>
          </a:prstGeom>
          <a:noFill/>
          <a:ln w="9525">
            <a:noFill/>
          </a:ln>
        </p:spPr>
        <p:txBody>
          <a:bodyPr wrap="square">
            <a:spAutoFit/>
          </a:bodyPr>
          <a:p>
            <a:pPr>
              <a:spcBef>
                <a:spcPct val="50000"/>
              </a:spcBef>
            </a:pPr>
            <a:r>
              <a:rPr lang="en-US" altLang="zh-CN" b="1">
                <a:latin typeface="Arial" panose="020B0604020202020204" pitchFamily="34" charset="0"/>
              </a:rPr>
              <a:t>6.</a:t>
            </a:r>
            <a:r>
              <a:rPr lang="zh-CN" altLang="en-US" b="1">
                <a:sym typeface="+mn-ea"/>
              </a:rPr>
              <a:t>💰</a:t>
            </a:r>
            <a:endParaRPr lang="en-US" altLang="zh-CN" b="1">
              <a:latin typeface="Arial" panose="020B0604020202020204" pitchFamily="34" charset="0"/>
            </a:endParaRPr>
          </a:p>
        </p:txBody>
      </p:sp>
      <p:sp>
        <p:nvSpPr>
          <p:cNvPr id="158742" name="文本框 158741"/>
          <p:cNvSpPr txBox="1"/>
          <p:nvPr/>
        </p:nvSpPr>
        <p:spPr>
          <a:xfrm>
            <a:off x="1331595" y="3501390"/>
            <a:ext cx="685800" cy="368300"/>
          </a:xfrm>
          <a:prstGeom prst="rect">
            <a:avLst/>
          </a:prstGeom>
          <a:noFill/>
          <a:ln w="9525">
            <a:noFill/>
          </a:ln>
        </p:spPr>
        <p:txBody>
          <a:bodyPr wrap="square">
            <a:spAutoFit/>
          </a:bodyPr>
          <a:p>
            <a:pPr>
              <a:spcBef>
                <a:spcPct val="50000"/>
              </a:spcBef>
            </a:pPr>
            <a:r>
              <a:rPr lang="en-US" altLang="zh-CN" b="1">
                <a:latin typeface="Arial" panose="020B0604020202020204" pitchFamily="34" charset="0"/>
              </a:rPr>
              <a:t>7.</a:t>
            </a:r>
            <a:r>
              <a:rPr lang="zh-CN" altLang="en-US" b="1">
                <a:sym typeface="+mn-ea"/>
              </a:rPr>
              <a:t>💰</a:t>
            </a:r>
            <a:endParaRPr lang="en-US" altLang="zh-CN" b="1">
              <a:latin typeface="Arial" panose="020B0604020202020204" pitchFamily="34" charset="0"/>
            </a:endParaRPr>
          </a:p>
        </p:txBody>
      </p:sp>
      <p:sp>
        <p:nvSpPr>
          <p:cNvPr id="157707" name="直接连接符 157706"/>
          <p:cNvSpPr/>
          <p:nvPr/>
        </p:nvSpPr>
        <p:spPr>
          <a:xfrm>
            <a:off x="2286635" y="3234055"/>
            <a:ext cx="17145" cy="1348105"/>
          </a:xfrm>
          <a:prstGeom prst="line">
            <a:avLst/>
          </a:prstGeom>
          <a:ln w="9525" cap="flat" cmpd="sng">
            <a:solidFill>
              <a:schemeClr val="tx1"/>
            </a:solidFill>
            <a:prstDash val="solid"/>
            <a:headEnd type="none" w="med" len="med"/>
            <a:tailEnd type="triangle" w="med" len="med"/>
          </a:ln>
        </p:spPr>
      </p:sp>
      <p:cxnSp>
        <p:nvCxnSpPr>
          <p:cNvPr id="6" name="直接箭头连接符 5"/>
          <p:cNvCxnSpPr/>
          <p:nvPr/>
        </p:nvCxnSpPr>
        <p:spPr>
          <a:xfrm flipV="1">
            <a:off x="3060065" y="2348865"/>
            <a:ext cx="2752090" cy="6350"/>
          </a:xfrm>
          <a:prstGeom prst="straightConnector1">
            <a:avLst/>
          </a:prstGeom>
          <a:ln>
            <a:solidFill>
              <a:schemeClr val="tx1"/>
            </a:solidFill>
            <a:headEnd type="arrow" w="med" len="med"/>
            <a:tailEnd type="arrow" w="med" len="med"/>
          </a:ln>
        </p:spPr>
        <p:style>
          <a:lnRef idx="2">
            <a:schemeClr val="accent1"/>
          </a:lnRef>
          <a:fillRef idx="0">
            <a:srgbClr val="FFFFFF"/>
          </a:fillRef>
          <a:effectRef idx="0">
            <a:srgbClr val="FFFFFF"/>
          </a:effectRef>
          <a:fontRef idx="minor">
            <a:schemeClr val="tx1"/>
          </a:fontRef>
        </p:style>
      </p:cxn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158723"/>
                                        </p:tgtEl>
                                        <p:attrNameLst>
                                          <p:attrName>style.visibility</p:attrName>
                                        </p:attrNameLst>
                                      </p:cBhvr>
                                      <p:to>
                                        <p:strVal val="visible"/>
                                      </p:to>
                                    </p:set>
                                    <p:animEffect transition="in" filter="slide(fromBottom)">
                                      <p:cBhvr>
                                        <p:cTn id="7" dur="500"/>
                                        <p:tgtEl>
                                          <p:spTgt spid="158723"/>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4" fill="hold" grpId="0" nodeType="clickEffect">
                                  <p:stCondLst>
                                    <p:cond delay="0"/>
                                  </p:stCondLst>
                                  <p:childTnLst>
                                    <p:set>
                                      <p:cBhvr>
                                        <p:cTn id="11" dur="1" fill="hold">
                                          <p:stCondLst>
                                            <p:cond delay="0"/>
                                          </p:stCondLst>
                                        </p:cTn>
                                        <p:tgtEl>
                                          <p:spTgt spid="158725"/>
                                        </p:tgtEl>
                                        <p:attrNameLst>
                                          <p:attrName>style.visibility</p:attrName>
                                        </p:attrNameLst>
                                      </p:cBhvr>
                                      <p:to>
                                        <p:strVal val="visible"/>
                                      </p:to>
                                    </p:set>
                                    <p:animEffect transition="in" filter="slide(fromBottom)">
                                      <p:cBhvr>
                                        <p:cTn id="12" dur="500"/>
                                        <p:tgtEl>
                                          <p:spTgt spid="158725"/>
                                        </p:tgtEl>
                                      </p:cBhvr>
                                    </p:animEffect>
                                  </p:childTnLst>
                                </p:cTn>
                              </p:par>
                            </p:childTnLst>
                          </p:cTn>
                        </p:par>
                      </p:childTnLst>
                    </p:cTn>
                  </p:par>
                  <p:par>
                    <p:cTn id="13" fill="hold">
                      <p:stCondLst>
                        <p:cond delay="indefinite"/>
                      </p:stCondLst>
                      <p:childTnLst>
                        <p:par>
                          <p:cTn id="14" fill="hold">
                            <p:stCondLst>
                              <p:cond delay="0"/>
                            </p:stCondLst>
                            <p:childTnLst>
                              <p:par>
                                <p:cTn id="15" presetID="12" presetClass="entr" presetSubtype="4" fill="hold" grpId="0" nodeType="clickEffect">
                                  <p:stCondLst>
                                    <p:cond delay="0"/>
                                  </p:stCondLst>
                                  <p:childTnLst>
                                    <p:set>
                                      <p:cBhvr>
                                        <p:cTn id="16" dur="1" fill="hold">
                                          <p:stCondLst>
                                            <p:cond delay="0"/>
                                          </p:stCondLst>
                                        </p:cTn>
                                        <p:tgtEl>
                                          <p:spTgt spid="158724"/>
                                        </p:tgtEl>
                                        <p:attrNameLst>
                                          <p:attrName>style.visibility</p:attrName>
                                        </p:attrNameLst>
                                      </p:cBhvr>
                                      <p:to>
                                        <p:strVal val="visible"/>
                                      </p:to>
                                    </p:set>
                                    <p:animEffect transition="in" filter="slide(fromBottom)">
                                      <p:cBhvr>
                                        <p:cTn id="17" dur="500"/>
                                        <p:tgtEl>
                                          <p:spTgt spid="158724"/>
                                        </p:tgtEl>
                                      </p:cBhvr>
                                    </p:animEffect>
                                  </p:childTnLst>
                                </p:cTn>
                              </p:par>
                            </p:childTnLst>
                          </p:cTn>
                        </p:par>
                      </p:childTnLst>
                    </p:cTn>
                  </p:par>
                  <p:par>
                    <p:cTn id="18" fill="hold">
                      <p:stCondLst>
                        <p:cond delay="indefinite"/>
                      </p:stCondLst>
                      <p:childTnLst>
                        <p:par>
                          <p:cTn id="19" fill="hold">
                            <p:stCondLst>
                              <p:cond delay="0"/>
                            </p:stCondLst>
                            <p:childTnLst>
                              <p:par>
                                <p:cTn id="20" presetID="12" presetClass="entr" presetSubtype="4" fill="hold" grpId="0" nodeType="clickEffect">
                                  <p:stCondLst>
                                    <p:cond delay="0"/>
                                  </p:stCondLst>
                                  <p:childTnLst>
                                    <p:set>
                                      <p:cBhvr>
                                        <p:cTn id="21" dur="1" fill="hold">
                                          <p:stCondLst>
                                            <p:cond delay="0"/>
                                          </p:stCondLst>
                                        </p:cTn>
                                        <p:tgtEl>
                                          <p:spTgt spid="158726"/>
                                        </p:tgtEl>
                                        <p:attrNameLst>
                                          <p:attrName>style.visibility</p:attrName>
                                        </p:attrNameLst>
                                      </p:cBhvr>
                                      <p:to>
                                        <p:strVal val="visible"/>
                                      </p:to>
                                    </p:set>
                                    <p:animEffect transition="in" filter="slide(fromBottom)">
                                      <p:cBhvr>
                                        <p:cTn id="22" dur="500"/>
                                        <p:tgtEl>
                                          <p:spTgt spid="158726"/>
                                        </p:tgtEl>
                                      </p:cBhvr>
                                    </p:animEffect>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nodeType="clickEffect">
                                  <p:stCondLst>
                                    <p:cond delay="0"/>
                                  </p:stCondLst>
                                  <p:childTnLst>
                                    <p:set>
                                      <p:cBhvr>
                                        <p:cTn id="26" dur="1" fill="hold">
                                          <p:stCondLst>
                                            <p:cond delay="0"/>
                                          </p:stCondLst>
                                        </p:cTn>
                                        <p:tgtEl>
                                          <p:spTgt spid="6"/>
                                        </p:tgtEl>
                                        <p:attrNameLst>
                                          <p:attrName>style.visibility</p:attrName>
                                        </p:attrNameLst>
                                      </p:cBhvr>
                                      <p:to>
                                        <p:strVal val="visible"/>
                                      </p:to>
                                    </p:set>
                                    <p:anim calcmode="lin" valueType="num">
                                      <p:cBhvr additive="base">
                                        <p:cTn id="27" dur="500" fill="hold"/>
                                        <p:tgtEl>
                                          <p:spTgt spid="6"/>
                                        </p:tgtEl>
                                        <p:attrNameLst>
                                          <p:attrName>ppt_x</p:attrName>
                                        </p:attrNameLst>
                                      </p:cBhvr>
                                      <p:tavLst>
                                        <p:tav tm="0">
                                          <p:val>
                                            <p:strVal val="#ppt_x"/>
                                          </p:val>
                                        </p:tav>
                                        <p:tav tm="100000">
                                          <p:val>
                                            <p:strVal val="#ppt_x"/>
                                          </p:val>
                                        </p:tav>
                                      </p:tavLst>
                                    </p:anim>
                                    <p:anim calcmode="lin" valueType="num">
                                      <p:cBhvr additive="base">
                                        <p:cTn id="2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 presetClass="entr" presetSubtype="1" fill="hold" grpId="0" nodeType="clickEffect">
                                  <p:stCondLst>
                                    <p:cond delay="0"/>
                                  </p:stCondLst>
                                  <p:childTnLst>
                                    <p:set>
                                      <p:cBhvr>
                                        <p:cTn id="32" dur="1" fill="hold">
                                          <p:stCondLst>
                                            <p:cond delay="0"/>
                                          </p:stCondLst>
                                        </p:cTn>
                                        <p:tgtEl>
                                          <p:spTgt spid="158727"/>
                                        </p:tgtEl>
                                        <p:attrNameLst>
                                          <p:attrName>style.visibility</p:attrName>
                                        </p:attrNameLst>
                                      </p:cBhvr>
                                      <p:to>
                                        <p:strVal val="visible"/>
                                      </p:to>
                                    </p:set>
                                    <p:anim calcmode="lin" valueType="num">
                                      <p:cBhvr additive="base">
                                        <p:cTn id="33" dur="500" fill="hold"/>
                                        <p:tgtEl>
                                          <p:spTgt spid="158727"/>
                                        </p:tgtEl>
                                        <p:attrNameLst>
                                          <p:attrName>ppt_x</p:attrName>
                                        </p:attrNameLst>
                                      </p:cBhvr>
                                      <p:tavLst>
                                        <p:tav tm="0">
                                          <p:val>
                                            <p:strVal val="#ppt_x"/>
                                          </p:val>
                                        </p:tav>
                                        <p:tav tm="100000">
                                          <p:val>
                                            <p:strVal val="#ppt_x"/>
                                          </p:val>
                                        </p:tav>
                                      </p:tavLst>
                                    </p:anim>
                                    <p:anim calcmode="lin" valueType="num">
                                      <p:cBhvr additive="base">
                                        <p:cTn id="34" dur="500" fill="hold"/>
                                        <p:tgtEl>
                                          <p:spTgt spid="158727"/>
                                        </p:tgtEl>
                                        <p:attrNameLst>
                                          <p:attrName>ppt_y</p:attrName>
                                        </p:attrNameLst>
                                      </p:cBhvr>
                                      <p:tavLst>
                                        <p:tav tm="0">
                                          <p:val>
                                            <p:strVal val="0-#ppt_h/2"/>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2" presetClass="entr" presetSubtype="8" fill="hold" nodeType="clickEffect">
                                  <p:stCondLst>
                                    <p:cond delay="0"/>
                                  </p:stCondLst>
                                  <p:childTnLst>
                                    <p:set>
                                      <p:cBhvr>
                                        <p:cTn id="38" dur="1" fill="hold">
                                          <p:stCondLst>
                                            <p:cond delay="0"/>
                                          </p:stCondLst>
                                        </p:cTn>
                                        <p:tgtEl>
                                          <p:spTgt spid="158738"/>
                                        </p:tgtEl>
                                        <p:attrNameLst>
                                          <p:attrName>style.visibility</p:attrName>
                                        </p:attrNameLst>
                                      </p:cBhvr>
                                      <p:to>
                                        <p:strVal val="visible"/>
                                      </p:to>
                                    </p:set>
                                    <p:anim calcmode="lin" valueType="num">
                                      <p:cBhvr additive="base">
                                        <p:cTn id="39" dur="500" fill="hold"/>
                                        <p:tgtEl>
                                          <p:spTgt spid="158738"/>
                                        </p:tgtEl>
                                        <p:attrNameLst>
                                          <p:attrName>ppt_x</p:attrName>
                                        </p:attrNameLst>
                                      </p:cBhvr>
                                      <p:tavLst>
                                        <p:tav tm="0">
                                          <p:val>
                                            <p:strVal val="0-#ppt_w/2"/>
                                          </p:val>
                                        </p:tav>
                                        <p:tav tm="100000">
                                          <p:val>
                                            <p:strVal val="#ppt_x"/>
                                          </p:val>
                                        </p:tav>
                                      </p:tavLst>
                                    </p:anim>
                                    <p:anim calcmode="lin" valueType="num">
                                      <p:cBhvr additive="base">
                                        <p:cTn id="40" dur="500" fill="hold"/>
                                        <p:tgtEl>
                                          <p:spTgt spid="158738"/>
                                        </p:tgtEl>
                                        <p:attrNameLst>
                                          <p:attrName>ppt_y</p:attrName>
                                        </p:attrNameLst>
                                      </p:cBhvr>
                                      <p:tavLst>
                                        <p:tav tm="0">
                                          <p:val>
                                            <p:strVal val="#ppt_y"/>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18" presetClass="entr" presetSubtype="12" fill="hold" grpId="0" nodeType="clickEffect">
                                  <p:stCondLst>
                                    <p:cond delay="0"/>
                                  </p:stCondLst>
                                  <p:childTnLst>
                                    <p:set>
                                      <p:cBhvr>
                                        <p:cTn id="44" dur="1" fill="hold">
                                          <p:stCondLst>
                                            <p:cond delay="0"/>
                                          </p:stCondLst>
                                        </p:cTn>
                                        <p:tgtEl>
                                          <p:spTgt spid="158739"/>
                                        </p:tgtEl>
                                        <p:attrNameLst>
                                          <p:attrName>style.visibility</p:attrName>
                                        </p:attrNameLst>
                                      </p:cBhvr>
                                      <p:to>
                                        <p:strVal val="visible"/>
                                      </p:to>
                                    </p:set>
                                    <p:animEffect transition="in" filter="strips(downLeft)">
                                      <p:cBhvr>
                                        <p:cTn id="45" dur="500"/>
                                        <p:tgtEl>
                                          <p:spTgt spid="158739"/>
                                        </p:tgtEl>
                                      </p:cBhvr>
                                    </p:animEffect>
                                  </p:childTnLst>
                                </p:cTn>
                              </p:par>
                            </p:childTnLst>
                          </p:cTn>
                        </p:par>
                      </p:childTnLst>
                    </p:cTn>
                  </p:par>
                  <p:par>
                    <p:cTn id="46" fill="hold">
                      <p:stCondLst>
                        <p:cond delay="indefinite"/>
                      </p:stCondLst>
                      <p:childTnLst>
                        <p:par>
                          <p:cTn id="47" fill="hold">
                            <p:stCondLst>
                              <p:cond delay="0"/>
                            </p:stCondLst>
                            <p:childTnLst>
                              <p:par>
                                <p:cTn id="48" presetID="2" presetClass="entr" presetSubtype="1" fill="hold" nodeType="clickEffect">
                                  <p:stCondLst>
                                    <p:cond delay="0"/>
                                  </p:stCondLst>
                                  <p:childTnLst>
                                    <p:set>
                                      <p:cBhvr>
                                        <p:cTn id="49" dur="1" fill="hold">
                                          <p:stCondLst>
                                            <p:cond delay="0"/>
                                          </p:stCondLst>
                                        </p:cTn>
                                        <p:tgtEl>
                                          <p:spTgt spid="157707"/>
                                        </p:tgtEl>
                                        <p:attrNameLst>
                                          <p:attrName>style.visibility</p:attrName>
                                        </p:attrNameLst>
                                      </p:cBhvr>
                                      <p:to>
                                        <p:strVal val="visible"/>
                                      </p:to>
                                    </p:set>
                                    <p:anim calcmode="lin" valueType="num">
                                      <p:cBhvr additive="base">
                                        <p:cTn id="50" dur="500" fill="hold"/>
                                        <p:tgtEl>
                                          <p:spTgt spid="157707"/>
                                        </p:tgtEl>
                                        <p:attrNameLst>
                                          <p:attrName>ppt_x</p:attrName>
                                        </p:attrNameLst>
                                      </p:cBhvr>
                                      <p:tavLst>
                                        <p:tav tm="0">
                                          <p:val>
                                            <p:strVal val="#ppt_x"/>
                                          </p:val>
                                        </p:tav>
                                        <p:tav tm="100000">
                                          <p:val>
                                            <p:strVal val="#ppt_x"/>
                                          </p:val>
                                        </p:tav>
                                      </p:tavLst>
                                    </p:anim>
                                    <p:anim calcmode="lin" valueType="num">
                                      <p:cBhvr additive="base">
                                        <p:cTn id="51" dur="500" fill="hold"/>
                                        <p:tgtEl>
                                          <p:spTgt spid="157707"/>
                                        </p:tgtEl>
                                        <p:attrNameLst>
                                          <p:attrName>ppt_y</p:attrName>
                                        </p:attrNameLst>
                                      </p:cBhvr>
                                      <p:tavLst>
                                        <p:tav tm="0">
                                          <p:val>
                                            <p:strVal val="0-#ppt_h/2"/>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18" presetClass="entr" presetSubtype="12" fill="hold" grpId="0" nodeType="clickEffect">
                                  <p:stCondLst>
                                    <p:cond delay="0"/>
                                  </p:stCondLst>
                                  <p:childTnLst>
                                    <p:set>
                                      <p:cBhvr>
                                        <p:cTn id="55" dur="1" fill="hold">
                                          <p:stCondLst>
                                            <p:cond delay="0"/>
                                          </p:stCondLst>
                                        </p:cTn>
                                        <p:tgtEl>
                                          <p:spTgt spid="158732"/>
                                        </p:tgtEl>
                                        <p:attrNameLst>
                                          <p:attrName>style.visibility</p:attrName>
                                        </p:attrNameLst>
                                      </p:cBhvr>
                                      <p:to>
                                        <p:strVal val="visible"/>
                                      </p:to>
                                    </p:set>
                                    <p:animEffect transition="in" filter="strips(downLeft)">
                                      <p:cBhvr>
                                        <p:cTn id="56" dur="500"/>
                                        <p:tgtEl>
                                          <p:spTgt spid="158732"/>
                                        </p:tgtEl>
                                      </p:cBhvr>
                                    </p:animEffect>
                                  </p:childTnLst>
                                </p:cTn>
                              </p:par>
                            </p:childTnLst>
                          </p:cTn>
                        </p:par>
                      </p:childTnLst>
                    </p:cTn>
                  </p:par>
                  <p:par>
                    <p:cTn id="57" fill="hold">
                      <p:stCondLst>
                        <p:cond delay="indefinite"/>
                      </p:stCondLst>
                      <p:childTnLst>
                        <p:par>
                          <p:cTn id="58" fill="hold">
                            <p:stCondLst>
                              <p:cond delay="0"/>
                            </p:stCondLst>
                            <p:childTnLst>
                              <p:par>
                                <p:cTn id="59" presetID="2" presetClass="entr" presetSubtype="8" fill="hold" nodeType="clickEffect">
                                  <p:stCondLst>
                                    <p:cond delay="0"/>
                                  </p:stCondLst>
                                  <p:childTnLst>
                                    <p:set>
                                      <p:cBhvr>
                                        <p:cTn id="60" dur="1" fill="hold">
                                          <p:stCondLst>
                                            <p:cond delay="0"/>
                                          </p:stCondLst>
                                        </p:cTn>
                                        <p:tgtEl>
                                          <p:spTgt spid="158731"/>
                                        </p:tgtEl>
                                        <p:attrNameLst>
                                          <p:attrName>style.visibility</p:attrName>
                                        </p:attrNameLst>
                                      </p:cBhvr>
                                      <p:to>
                                        <p:strVal val="visible"/>
                                      </p:to>
                                    </p:set>
                                    <p:anim calcmode="lin" valueType="num">
                                      <p:cBhvr additive="base">
                                        <p:cTn id="61" dur="500" fill="hold"/>
                                        <p:tgtEl>
                                          <p:spTgt spid="158731"/>
                                        </p:tgtEl>
                                        <p:attrNameLst>
                                          <p:attrName>ppt_x</p:attrName>
                                        </p:attrNameLst>
                                      </p:cBhvr>
                                      <p:tavLst>
                                        <p:tav tm="0">
                                          <p:val>
                                            <p:strVal val="0-#ppt_w/2"/>
                                          </p:val>
                                        </p:tav>
                                        <p:tav tm="100000">
                                          <p:val>
                                            <p:strVal val="#ppt_x"/>
                                          </p:val>
                                        </p:tav>
                                      </p:tavLst>
                                    </p:anim>
                                    <p:anim calcmode="lin" valueType="num">
                                      <p:cBhvr additive="base">
                                        <p:cTn id="62" dur="500" fill="hold"/>
                                        <p:tgtEl>
                                          <p:spTgt spid="158731"/>
                                        </p:tgtEl>
                                        <p:attrNameLst>
                                          <p:attrName>ppt_y</p:attrName>
                                        </p:attrNameLst>
                                      </p:cBhvr>
                                      <p:tavLst>
                                        <p:tav tm="0">
                                          <p:val>
                                            <p:strVal val="#ppt_y"/>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18" presetClass="entr" presetSubtype="12" fill="hold" grpId="0" nodeType="clickEffect">
                                  <p:stCondLst>
                                    <p:cond delay="0"/>
                                  </p:stCondLst>
                                  <p:childTnLst>
                                    <p:set>
                                      <p:cBhvr>
                                        <p:cTn id="66" dur="1" fill="hold">
                                          <p:stCondLst>
                                            <p:cond delay="0"/>
                                          </p:stCondLst>
                                        </p:cTn>
                                        <p:tgtEl>
                                          <p:spTgt spid="158733"/>
                                        </p:tgtEl>
                                        <p:attrNameLst>
                                          <p:attrName>style.visibility</p:attrName>
                                        </p:attrNameLst>
                                      </p:cBhvr>
                                      <p:to>
                                        <p:strVal val="visible"/>
                                      </p:to>
                                    </p:set>
                                    <p:animEffect transition="in" filter="strips(downLeft)">
                                      <p:cBhvr>
                                        <p:cTn id="67" dur="500"/>
                                        <p:tgtEl>
                                          <p:spTgt spid="158733"/>
                                        </p:tgtEl>
                                      </p:cBhvr>
                                    </p:animEffect>
                                  </p:childTnLst>
                                </p:cTn>
                              </p:par>
                            </p:childTnLst>
                          </p:cTn>
                        </p:par>
                        <p:par>
                          <p:cTn id="68" fill="hold">
                            <p:stCondLst>
                              <p:cond delay="500"/>
                            </p:stCondLst>
                            <p:childTnLst>
                              <p:par>
                                <p:cTn id="69" presetID="2" presetClass="entr" presetSubtype="4" fill="hold" nodeType="afterEffect">
                                  <p:stCondLst>
                                    <p:cond delay="0"/>
                                  </p:stCondLst>
                                  <p:childTnLst>
                                    <p:set>
                                      <p:cBhvr>
                                        <p:cTn id="70" dur="1" fill="hold">
                                          <p:stCondLst>
                                            <p:cond delay="0"/>
                                          </p:stCondLst>
                                        </p:cTn>
                                        <p:tgtEl>
                                          <p:spTgt spid="158728"/>
                                        </p:tgtEl>
                                        <p:attrNameLst>
                                          <p:attrName>style.visibility</p:attrName>
                                        </p:attrNameLst>
                                      </p:cBhvr>
                                      <p:to>
                                        <p:strVal val="visible"/>
                                      </p:to>
                                    </p:set>
                                    <p:anim calcmode="lin" valueType="num">
                                      <p:cBhvr additive="base">
                                        <p:cTn id="71" dur="500" fill="hold"/>
                                        <p:tgtEl>
                                          <p:spTgt spid="158728"/>
                                        </p:tgtEl>
                                        <p:attrNameLst>
                                          <p:attrName>ppt_x</p:attrName>
                                        </p:attrNameLst>
                                      </p:cBhvr>
                                      <p:tavLst>
                                        <p:tav tm="0">
                                          <p:val>
                                            <p:strVal val="#ppt_x"/>
                                          </p:val>
                                        </p:tav>
                                        <p:tav tm="100000">
                                          <p:val>
                                            <p:strVal val="#ppt_x"/>
                                          </p:val>
                                        </p:tav>
                                      </p:tavLst>
                                    </p:anim>
                                    <p:anim calcmode="lin" valueType="num">
                                      <p:cBhvr additive="base">
                                        <p:cTn id="72" dur="500" fill="hold"/>
                                        <p:tgtEl>
                                          <p:spTgt spid="158728"/>
                                        </p:tgtEl>
                                        <p:attrNameLst>
                                          <p:attrName>ppt_y</p:attrName>
                                        </p:attrNameLst>
                                      </p:cBhvr>
                                      <p:tavLst>
                                        <p:tav tm="0">
                                          <p:val>
                                            <p:strVal val="1+#ppt_h/2"/>
                                          </p:val>
                                        </p:tav>
                                        <p:tav tm="100000">
                                          <p:val>
                                            <p:strVal val="#ppt_y"/>
                                          </p:val>
                                        </p:tav>
                                      </p:tavLst>
                                    </p:anim>
                                  </p:childTnLst>
                                </p:cTn>
                              </p:par>
                            </p:childTnLst>
                          </p:cTn>
                        </p:par>
                      </p:childTnLst>
                    </p:cTn>
                  </p:par>
                  <p:par>
                    <p:cTn id="73" fill="hold">
                      <p:stCondLst>
                        <p:cond delay="indefinite"/>
                      </p:stCondLst>
                      <p:childTnLst>
                        <p:par>
                          <p:cTn id="74" fill="hold">
                            <p:stCondLst>
                              <p:cond delay="0"/>
                            </p:stCondLst>
                            <p:childTnLst>
                              <p:par>
                                <p:cTn id="75" presetID="2" presetClass="entr" presetSubtype="1" fill="hold" nodeType="clickEffect">
                                  <p:stCondLst>
                                    <p:cond delay="0"/>
                                  </p:stCondLst>
                                  <p:childTnLst>
                                    <p:set>
                                      <p:cBhvr>
                                        <p:cTn id="76" dur="1" fill="hold">
                                          <p:stCondLst>
                                            <p:cond delay="0"/>
                                          </p:stCondLst>
                                        </p:cTn>
                                        <p:tgtEl>
                                          <p:spTgt spid="158729"/>
                                        </p:tgtEl>
                                        <p:attrNameLst>
                                          <p:attrName>style.visibility</p:attrName>
                                        </p:attrNameLst>
                                      </p:cBhvr>
                                      <p:to>
                                        <p:strVal val="visible"/>
                                      </p:to>
                                    </p:set>
                                    <p:anim calcmode="lin" valueType="num">
                                      <p:cBhvr additive="base">
                                        <p:cTn id="77" dur="500" fill="hold"/>
                                        <p:tgtEl>
                                          <p:spTgt spid="158729"/>
                                        </p:tgtEl>
                                        <p:attrNameLst>
                                          <p:attrName>ppt_x</p:attrName>
                                        </p:attrNameLst>
                                      </p:cBhvr>
                                      <p:tavLst>
                                        <p:tav tm="0">
                                          <p:val>
                                            <p:strVal val="#ppt_x"/>
                                          </p:val>
                                        </p:tav>
                                        <p:tav tm="100000">
                                          <p:val>
                                            <p:strVal val="#ppt_x"/>
                                          </p:val>
                                        </p:tav>
                                      </p:tavLst>
                                    </p:anim>
                                    <p:anim calcmode="lin" valueType="num">
                                      <p:cBhvr additive="base">
                                        <p:cTn id="78" dur="500" fill="hold"/>
                                        <p:tgtEl>
                                          <p:spTgt spid="158729"/>
                                        </p:tgtEl>
                                        <p:attrNameLst>
                                          <p:attrName>ppt_y</p:attrName>
                                        </p:attrNameLst>
                                      </p:cBhvr>
                                      <p:tavLst>
                                        <p:tav tm="0">
                                          <p:val>
                                            <p:strVal val="0-#ppt_h/2"/>
                                          </p:val>
                                        </p:tav>
                                        <p:tav tm="100000">
                                          <p:val>
                                            <p:strVal val="#ppt_y"/>
                                          </p:val>
                                        </p:tav>
                                      </p:tavLst>
                                    </p:anim>
                                  </p:childTnLst>
                                </p:cTn>
                              </p:par>
                            </p:childTnLst>
                          </p:cTn>
                        </p:par>
                      </p:childTnLst>
                    </p:cTn>
                  </p:par>
                  <p:par>
                    <p:cTn id="79" fill="hold">
                      <p:stCondLst>
                        <p:cond delay="indefinite"/>
                      </p:stCondLst>
                      <p:childTnLst>
                        <p:par>
                          <p:cTn id="80" fill="hold">
                            <p:stCondLst>
                              <p:cond delay="0"/>
                            </p:stCondLst>
                            <p:childTnLst>
                              <p:par>
                                <p:cTn id="81" presetID="18" presetClass="entr" presetSubtype="12" fill="hold" grpId="0" nodeType="clickEffect">
                                  <p:stCondLst>
                                    <p:cond delay="0"/>
                                  </p:stCondLst>
                                  <p:childTnLst>
                                    <p:set>
                                      <p:cBhvr>
                                        <p:cTn id="82" dur="1" fill="hold">
                                          <p:stCondLst>
                                            <p:cond delay="0"/>
                                          </p:stCondLst>
                                        </p:cTn>
                                        <p:tgtEl>
                                          <p:spTgt spid="158740"/>
                                        </p:tgtEl>
                                        <p:attrNameLst>
                                          <p:attrName>style.visibility</p:attrName>
                                        </p:attrNameLst>
                                      </p:cBhvr>
                                      <p:to>
                                        <p:strVal val="visible"/>
                                      </p:to>
                                    </p:set>
                                    <p:animEffect transition="in" filter="strips(downLeft)">
                                      <p:cBhvr>
                                        <p:cTn id="83" dur="500"/>
                                        <p:tgtEl>
                                          <p:spTgt spid="158740"/>
                                        </p:tgtEl>
                                      </p:cBhvr>
                                    </p:animEffect>
                                  </p:childTnLst>
                                </p:cTn>
                              </p:par>
                              <p:par>
                                <p:cTn id="84" presetID="18" presetClass="entr" presetSubtype="12" fill="hold" grpId="0" nodeType="withEffect">
                                  <p:stCondLst>
                                    <p:cond delay="0"/>
                                  </p:stCondLst>
                                  <p:childTnLst>
                                    <p:set>
                                      <p:cBhvr>
                                        <p:cTn id="85" dur="1" fill="hold">
                                          <p:stCondLst>
                                            <p:cond delay="0"/>
                                          </p:stCondLst>
                                        </p:cTn>
                                        <p:tgtEl>
                                          <p:spTgt spid="158734"/>
                                        </p:tgtEl>
                                        <p:attrNameLst>
                                          <p:attrName>style.visibility</p:attrName>
                                        </p:attrNameLst>
                                      </p:cBhvr>
                                      <p:to>
                                        <p:strVal val="visible"/>
                                      </p:to>
                                    </p:set>
                                    <p:animEffect transition="in" filter="strips(downLeft)">
                                      <p:cBhvr>
                                        <p:cTn id="86" dur="500"/>
                                        <p:tgtEl>
                                          <p:spTgt spid="158734"/>
                                        </p:tgtEl>
                                      </p:cBhvr>
                                    </p:animEffect>
                                  </p:childTnLst>
                                </p:cTn>
                              </p:par>
                            </p:childTnLst>
                          </p:cTn>
                        </p:par>
                      </p:childTnLst>
                    </p:cTn>
                  </p:par>
                  <p:par>
                    <p:cTn id="87" fill="hold">
                      <p:stCondLst>
                        <p:cond delay="indefinite"/>
                      </p:stCondLst>
                      <p:childTnLst>
                        <p:par>
                          <p:cTn id="88" fill="hold">
                            <p:stCondLst>
                              <p:cond delay="0"/>
                            </p:stCondLst>
                            <p:childTnLst>
                              <p:par>
                                <p:cTn id="89" presetID="2" presetClass="entr" presetSubtype="2" fill="hold" nodeType="clickEffect">
                                  <p:stCondLst>
                                    <p:cond delay="0"/>
                                  </p:stCondLst>
                                  <p:childTnLst>
                                    <p:set>
                                      <p:cBhvr>
                                        <p:cTn id="90" dur="1" fill="hold">
                                          <p:stCondLst>
                                            <p:cond delay="0"/>
                                          </p:stCondLst>
                                        </p:cTn>
                                        <p:tgtEl>
                                          <p:spTgt spid="158735"/>
                                        </p:tgtEl>
                                        <p:attrNameLst>
                                          <p:attrName>style.visibility</p:attrName>
                                        </p:attrNameLst>
                                      </p:cBhvr>
                                      <p:to>
                                        <p:strVal val="visible"/>
                                      </p:to>
                                    </p:set>
                                    <p:anim calcmode="lin" valueType="num">
                                      <p:cBhvr additive="base">
                                        <p:cTn id="91" dur="500" fill="hold"/>
                                        <p:tgtEl>
                                          <p:spTgt spid="158735"/>
                                        </p:tgtEl>
                                        <p:attrNameLst>
                                          <p:attrName>ppt_x</p:attrName>
                                        </p:attrNameLst>
                                      </p:cBhvr>
                                      <p:tavLst>
                                        <p:tav tm="0">
                                          <p:val>
                                            <p:strVal val="1+#ppt_w/2"/>
                                          </p:val>
                                        </p:tav>
                                        <p:tav tm="100000">
                                          <p:val>
                                            <p:strVal val="#ppt_x"/>
                                          </p:val>
                                        </p:tav>
                                      </p:tavLst>
                                    </p:anim>
                                    <p:anim calcmode="lin" valueType="num">
                                      <p:cBhvr additive="base">
                                        <p:cTn id="92" dur="500" fill="hold"/>
                                        <p:tgtEl>
                                          <p:spTgt spid="158735"/>
                                        </p:tgtEl>
                                        <p:attrNameLst>
                                          <p:attrName>ppt_y</p:attrName>
                                        </p:attrNameLst>
                                      </p:cBhvr>
                                      <p:tavLst>
                                        <p:tav tm="0">
                                          <p:val>
                                            <p:strVal val="#ppt_y"/>
                                          </p:val>
                                        </p:tav>
                                        <p:tav tm="100000">
                                          <p:val>
                                            <p:strVal val="#ppt_y"/>
                                          </p:val>
                                        </p:tav>
                                      </p:tavLst>
                                    </p:anim>
                                  </p:childTnLst>
                                </p:cTn>
                              </p:par>
                            </p:childTnLst>
                          </p:cTn>
                        </p:par>
                      </p:childTnLst>
                    </p:cTn>
                  </p:par>
                  <p:par>
                    <p:cTn id="93" fill="hold">
                      <p:stCondLst>
                        <p:cond delay="indefinite"/>
                      </p:stCondLst>
                      <p:childTnLst>
                        <p:par>
                          <p:cTn id="94" fill="hold">
                            <p:stCondLst>
                              <p:cond delay="0"/>
                            </p:stCondLst>
                            <p:childTnLst>
                              <p:par>
                                <p:cTn id="95" presetID="18" presetClass="entr" presetSubtype="12" fill="hold" grpId="0" nodeType="clickEffect">
                                  <p:stCondLst>
                                    <p:cond delay="0"/>
                                  </p:stCondLst>
                                  <p:childTnLst>
                                    <p:set>
                                      <p:cBhvr>
                                        <p:cTn id="96" dur="1" fill="hold">
                                          <p:stCondLst>
                                            <p:cond delay="0"/>
                                          </p:stCondLst>
                                        </p:cTn>
                                        <p:tgtEl>
                                          <p:spTgt spid="158741"/>
                                        </p:tgtEl>
                                        <p:attrNameLst>
                                          <p:attrName>style.visibility</p:attrName>
                                        </p:attrNameLst>
                                      </p:cBhvr>
                                      <p:to>
                                        <p:strVal val="visible"/>
                                      </p:to>
                                    </p:set>
                                    <p:animEffect transition="in" filter="strips(downLeft)">
                                      <p:cBhvr>
                                        <p:cTn id="97" dur="500"/>
                                        <p:tgtEl>
                                          <p:spTgt spid="158741"/>
                                        </p:tgtEl>
                                      </p:cBhvr>
                                    </p:animEffect>
                                  </p:childTnLst>
                                </p:cTn>
                              </p:par>
                            </p:childTnLst>
                          </p:cTn>
                        </p:par>
                      </p:childTnLst>
                    </p:cTn>
                  </p:par>
                  <p:par>
                    <p:cTn id="98" fill="hold">
                      <p:stCondLst>
                        <p:cond delay="indefinite"/>
                      </p:stCondLst>
                      <p:childTnLst>
                        <p:par>
                          <p:cTn id="99" fill="hold">
                            <p:stCondLst>
                              <p:cond delay="0"/>
                            </p:stCondLst>
                            <p:childTnLst>
                              <p:par>
                                <p:cTn id="100" presetID="2" presetClass="entr" presetSubtype="4" fill="hold" nodeType="clickEffect">
                                  <p:stCondLst>
                                    <p:cond delay="0"/>
                                  </p:stCondLst>
                                  <p:childTnLst>
                                    <p:set>
                                      <p:cBhvr>
                                        <p:cTn id="101" dur="1" fill="hold">
                                          <p:stCondLst>
                                            <p:cond delay="0"/>
                                          </p:stCondLst>
                                        </p:cTn>
                                        <p:tgtEl>
                                          <p:spTgt spid="158736"/>
                                        </p:tgtEl>
                                        <p:attrNameLst>
                                          <p:attrName>style.visibility</p:attrName>
                                        </p:attrNameLst>
                                      </p:cBhvr>
                                      <p:to>
                                        <p:strVal val="visible"/>
                                      </p:to>
                                    </p:set>
                                    <p:anim calcmode="lin" valueType="num">
                                      <p:cBhvr additive="base">
                                        <p:cTn id="102" dur="500" fill="hold"/>
                                        <p:tgtEl>
                                          <p:spTgt spid="158736"/>
                                        </p:tgtEl>
                                        <p:attrNameLst>
                                          <p:attrName>ppt_x</p:attrName>
                                        </p:attrNameLst>
                                      </p:cBhvr>
                                      <p:tavLst>
                                        <p:tav tm="0">
                                          <p:val>
                                            <p:strVal val="#ppt_x"/>
                                          </p:val>
                                        </p:tav>
                                        <p:tav tm="100000">
                                          <p:val>
                                            <p:strVal val="#ppt_x"/>
                                          </p:val>
                                        </p:tav>
                                      </p:tavLst>
                                    </p:anim>
                                    <p:anim calcmode="lin" valueType="num">
                                      <p:cBhvr additive="base">
                                        <p:cTn id="103" dur="500" fill="hold"/>
                                        <p:tgtEl>
                                          <p:spTgt spid="158736"/>
                                        </p:tgtEl>
                                        <p:attrNameLst>
                                          <p:attrName>ppt_y</p:attrName>
                                        </p:attrNameLst>
                                      </p:cBhvr>
                                      <p:tavLst>
                                        <p:tav tm="0">
                                          <p:val>
                                            <p:strVal val="1+#ppt_h/2"/>
                                          </p:val>
                                        </p:tav>
                                        <p:tav tm="100000">
                                          <p:val>
                                            <p:strVal val="#ppt_y"/>
                                          </p:val>
                                        </p:tav>
                                      </p:tavLst>
                                    </p:anim>
                                  </p:childTnLst>
                                </p:cTn>
                              </p:par>
                            </p:childTnLst>
                          </p:cTn>
                        </p:par>
                      </p:childTnLst>
                    </p:cTn>
                  </p:par>
                  <p:par>
                    <p:cTn id="104" fill="hold">
                      <p:stCondLst>
                        <p:cond delay="indefinite"/>
                      </p:stCondLst>
                      <p:childTnLst>
                        <p:par>
                          <p:cTn id="105" fill="hold">
                            <p:stCondLst>
                              <p:cond delay="0"/>
                            </p:stCondLst>
                            <p:childTnLst>
                              <p:par>
                                <p:cTn id="106" presetID="18" presetClass="entr" presetSubtype="12" fill="hold" grpId="0" nodeType="clickEffect">
                                  <p:stCondLst>
                                    <p:cond delay="0"/>
                                  </p:stCondLst>
                                  <p:childTnLst>
                                    <p:set>
                                      <p:cBhvr>
                                        <p:cTn id="107" dur="1" fill="hold">
                                          <p:stCondLst>
                                            <p:cond delay="0"/>
                                          </p:stCondLst>
                                        </p:cTn>
                                        <p:tgtEl>
                                          <p:spTgt spid="158742"/>
                                        </p:tgtEl>
                                        <p:attrNameLst>
                                          <p:attrName>style.visibility</p:attrName>
                                        </p:attrNameLst>
                                      </p:cBhvr>
                                      <p:to>
                                        <p:strVal val="visible"/>
                                      </p:to>
                                    </p:set>
                                    <p:animEffect transition="in" filter="strips(downLeft)">
                                      <p:cBhvr>
                                        <p:cTn id="108" dur="500"/>
                                        <p:tgtEl>
                                          <p:spTgt spid="1587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8723" grpId="0" bldLvl="0" animBg="1"/>
      <p:bldP spid="158724" grpId="0" bldLvl="0" animBg="1"/>
      <p:bldP spid="158725" grpId="0" bldLvl="0" animBg="1"/>
      <p:bldP spid="158726" grpId="0" bldLvl="0" animBg="1"/>
      <p:bldP spid="158727" grpId="0"/>
      <p:bldP spid="158732" grpId="0"/>
      <p:bldP spid="158733" grpId="0"/>
      <p:bldP spid="158734" grpId="0"/>
      <p:bldP spid="158739" grpId="0"/>
      <p:bldP spid="158740" grpId="0"/>
      <p:bldP spid="158741" grpId="0"/>
      <p:bldP spid="158742"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日期占位符 1"/>
          <p:cNvSpPr/>
          <p:nvPr>
            <p:ph type="dt" sz="half" idx="10"/>
          </p:nvPr>
        </p:nvSpPr>
        <p:spPr/>
        <p:txBody>
          <a:bodyPr/>
          <a:p>
            <a:pPr lvl="0"/>
            <a:fld id="{BB962C8B-B14F-4D97-AF65-F5344CB8AC3E}" type="datetime1">
              <a:rPr lang="zh-CN" altLang="en-US" dirty="0"/>
            </a:fld>
            <a:endParaRPr lang="zh-CN" altLang="en-US" dirty="0">
              <a:latin typeface="Arial" panose="020B0604020202020204" pitchFamily="34" charset="0"/>
            </a:endParaRPr>
          </a:p>
        </p:txBody>
      </p:sp>
      <p:sp>
        <p:nvSpPr>
          <p:cNvPr id="3" name="页脚占位符 2"/>
          <p:cNvSpPr/>
          <p:nvPr>
            <p:ph type="ftr" sz="quarter" idx="11"/>
          </p:nvPr>
        </p:nvSpPr>
        <p:spPr/>
        <p:txBody>
          <a:bodyPr/>
          <a:p>
            <a:pPr lvl="0"/>
            <a:r>
              <a:rPr lang="zh-CN" altLang="en-US" dirty="0">
                <a:sym typeface="+mn-ea"/>
              </a:rPr>
              <a:t>顾渝-</a:t>
            </a:r>
            <a:r>
              <a:rPr lang="zh-CN" altLang="en-US" dirty="0">
                <a:sym typeface="+mn-ea"/>
              </a:rPr>
              <a:t>《商务英语谈判》（第二版）</a:t>
            </a:r>
            <a:r>
              <a:rPr lang="zh-CN" altLang="en-US" dirty="0"/>
              <a:t> Chapter 9</a:t>
            </a:r>
            <a:endParaRPr lang="zh-CN" altLang="en-US" dirty="0"/>
          </a:p>
        </p:txBody>
      </p:sp>
      <p:sp>
        <p:nvSpPr>
          <p:cNvPr id="4" name="灯片编号占位符 3"/>
          <p:cNvSpPr/>
          <p:nvPr>
            <p:ph type="sldNum" sz="quarter" idx="12"/>
          </p:nvPr>
        </p:nvSpPr>
        <p:spPr/>
        <p:txBody>
          <a:bodyPr/>
          <a:p>
            <a:pPr lvl="0"/>
            <a:fld id="{9A0DB2DC-4C9A-4742-B13C-FB6460FD3503}" type="slidenum">
              <a:rPr lang="zh-CN" altLang="en-US" dirty="0"/>
            </a:fld>
            <a:endParaRPr lang="zh-CN" altLang="en-US" dirty="0">
              <a:latin typeface="Arial" panose="020B0604020202020204" pitchFamily="34" charset="0"/>
            </a:endParaRPr>
          </a:p>
        </p:txBody>
      </p:sp>
      <p:sp>
        <p:nvSpPr>
          <p:cNvPr id="152579" name="文本占位符 152578"/>
          <p:cNvSpPr>
            <a:spLocks noGrp="1"/>
          </p:cNvSpPr>
          <p:nvPr>
            <p:ph type="body" idx="1"/>
          </p:nvPr>
        </p:nvSpPr>
        <p:spPr>
          <a:xfrm>
            <a:off x="179388" y="908050"/>
            <a:ext cx="8713787" cy="5257800"/>
          </a:xfrm>
        </p:spPr>
        <p:txBody>
          <a:bodyPr/>
          <a:p>
            <a:pPr marL="609600" indent="-609600">
              <a:buClr>
                <a:srgbClr val="000000"/>
              </a:buClr>
              <a:buFont typeface="+mj-lt"/>
              <a:buAutoNum type="arabicPeriod" startAt="8"/>
            </a:pPr>
            <a:r>
              <a:rPr lang="en-US" altLang="zh-CN" sz="2400" b="1"/>
              <a:t>What are the risks for the seller under documentary collection?</a:t>
            </a:r>
            <a:endParaRPr lang="en-US" altLang="zh-CN" sz="2400"/>
          </a:p>
          <a:p>
            <a:pPr marL="609600" indent="-609600"/>
            <a:r>
              <a:rPr lang="en-US" altLang="zh-CN" sz="2400"/>
              <a:t>In documentary collection, banks act as intermediaries to collect payment from the buyer in exchange for the transfer of documents that enable the holder to take possession of the goods. The bank, however, does not act as surety of payment but rather only as collector of funds for documents. So, under documentary collection, the seller is faced with the risks of non-payment or non-acceptance of drafts, while the goods are already in transit or even have arrived at the destination. In such cases, the seller is put into great trouble in arranging for the resale or return of the goods, or renegotiating with the buyer. In any event, it is costly. </a:t>
            </a:r>
            <a:endParaRPr lang="en-US" altLang="zh-CN" sz="2400"/>
          </a:p>
        </p:txBody>
      </p:sp>
      <p:sp>
        <p:nvSpPr>
          <p:cNvPr id="152581" name="标题 152580"/>
          <p:cNvSpPr>
            <a:spLocks noGrp="1"/>
          </p:cNvSpPr>
          <p:nvPr>
            <p:ph type="title"/>
          </p:nvPr>
        </p:nvSpPr>
        <p:spPr/>
        <p:txBody>
          <a:bodyPr vert="horz" wrap="square" lIns="91440" tIns="45720" rIns="91440" bIns="45720" anchor="t" anchorCtr="0"/>
          <a:p>
            <a:r>
              <a:rPr lang="en-US" altLang="zh-CN" b="1" u="sng"/>
              <a:t>9.1 Before You Begin</a:t>
            </a:r>
            <a:endParaRPr lang="en-US" altLang="zh-CN" b="1" u="sng"/>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152579">
                                            <p:txEl>
                                              <p:charRg st="64" end="716"/>
                                            </p:txEl>
                                          </p:spTgt>
                                        </p:tgtEl>
                                        <p:attrNameLst>
                                          <p:attrName>style.visibility</p:attrName>
                                        </p:attrNameLst>
                                      </p:cBhvr>
                                      <p:to>
                                        <p:strVal val="visible"/>
                                      </p:to>
                                    </p:set>
                                    <p:anim to="" calcmode="lin" valueType="num">
                                      <p:cBhvr>
                                        <p:cTn id="7" dur="1" fill="hold"/>
                                        <p:tgtEl>
                                          <p:spTgt spid="152579">
                                            <p:txEl>
                                              <p:charRg st="64" end="716"/>
                                            </p:txEl>
                                          </p:spTgt>
                                        </p:tgtEl>
                                        <p:attrNameLst>
                                          <p:attrName>style.visibility</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2579" grpId="0" uiExpand="1"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日期占位符 1"/>
          <p:cNvSpPr/>
          <p:nvPr>
            <p:ph type="dt" sz="half" idx="10"/>
          </p:nvPr>
        </p:nvSpPr>
        <p:spPr/>
        <p:txBody>
          <a:bodyPr/>
          <a:p>
            <a:pPr lvl="0"/>
            <a:fld id="{BB962C8B-B14F-4D97-AF65-F5344CB8AC3E}" type="datetime1">
              <a:rPr lang="zh-CN" altLang="en-US" dirty="0"/>
            </a:fld>
            <a:endParaRPr lang="zh-CN" altLang="en-US" dirty="0">
              <a:latin typeface="Arial" panose="020B0604020202020204" pitchFamily="34" charset="0"/>
            </a:endParaRPr>
          </a:p>
        </p:txBody>
      </p:sp>
      <p:sp>
        <p:nvSpPr>
          <p:cNvPr id="3" name="页脚占位符 2"/>
          <p:cNvSpPr/>
          <p:nvPr>
            <p:ph type="ftr" sz="quarter" idx="11"/>
          </p:nvPr>
        </p:nvSpPr>
        <p:spPr/>
        <p:txBody>
          <a:bodyPr/>
          <a:p>
            <a:pPr lvl="0"/>
            <a:r>
              <a:rPr lang="zh-CN" altLang="en-US" dirty="0">
                <a:sym typeface="+mn-ea"/>
              </a:rPr>
              <a:t>顾渝-</a:t>
            </a:r>
            <a:r>
              <a:rPr lang="zh-CN" altLang="en-US" dirty="0">
                <a:sym typeface="+mn-ea"/>
              </a:rPr>
              <a:t>《商务英语谈判》（第二版）</a:t>
            </a:r>
            <a:r>
              <a:rPr lang="zh-CN" altLang="en-US" dirty="0"/>
              <a:t> Chapter 9</a:t>
            </a:r>
            <a:endParaRPr lang="zh-CN" altLang="en-US" dirty="0"/>
          </a:p>
        </p:txBody>
      </p:sp>
      <p:sp>
        <p:nvSpPr>
          <p:cNvPr id="4" name="灯片编号占位符 3"/>
          <p:cNvSpPr/>
          <p:nvPr>
            <p:ph type="sldNum" sz="quarter" idx="12"/>
          </p:nvPr>
        </p:nvSpPr>
        <p:spPr/>
        <p:txBody>
          <a:bodyPr/>
          <a:p>
            <a:pPr lvl="0"/>
            <a:fld id="{9A0DB2DC-4C9A-4742-B13C-FB6460FD3503}" type="slidenum">
              <a:rPr lang="zh-CN" altLang="en-US" dirty="0"/>
            </a:fld>
            <a:endParaRPr lang="zh-CN" altLang="en-US" dirty="0">
              <a:latin typeface="Arial" panose="020B0604020202020204" pitchFamily="34" charset="0"/>
            </a:endParaRPr>
          </a:p>
        </p:txBody>
      </p:sp>
      <p:sp>
        <p:nvSpPr>
          <p:cNvPr id="153603" name="文本占位符 153602"/>
          <p:cNvSpPr>
            <a:spLocks noGrp="1"/>
          </p:cNvSpPr>
          <p:nvPr>
            <p:ph type="body" idx="1"/>
          </p:nvPr>
        </p:nvSpPr>
        <p:spPr>
          <a:xfrm>
            <a:off x="426085" y="1052830"/>
            <a:ext cx="8106410" cy="4652645"/>
          </a:xfrm>
        </p:spPr>
        <p:txBody>
          <a:bodyPr/>
          <a:p>
            <a:pPr marL="609600" indent="-609600">
              <a:buClr>
                <a:srgbClr val="000000"/>
              </a:buClr>
              <a:buFont typeface="+mj-lt"/>
              <a:buAutoNum type="arabicPeriod" startAt="9"/>
            </a:pPr>
            <a:r>
              <a:rPr lang="en-US" altLang="zh-CN" sz="2200" b="1"/>
              <a:t>When should the seller agree to documentary collection payment?</a:t>
            </a:r>
            <a:endParaRPr lang="en-US" altLang="zh-CN" sz="2200"/>
          </a:p>
          <a:p>
            <a:pPr marL="609600" indent="-609600"/>
            <a:r>
              <a:rPr lang="en-US" altLang="zh-CN" sz="2200"/>
              <a:t>When negotiating payment terms, a seller should only agree to a documentary collection payment under such conditions: the seller trusts in the buyer’s creditworthiness and ability to effect payment after regular business relationship is established; the buyer’s country is politically, economically, and legally stable; once payment is rejected, it will not be difficult for the seller to resell the goods to other buyers.</a:t>
            </a:r>
            <a:endParaRPr lang="en-US" altLang="zh-CN" sz="2200"/>
          </a:p>
          <a:p>
            <a:pPr marL="609600" indent="-609600"/>
            <a:r>
              <a:rPr lang="en-US" altLang="zh-CN" sz="2200">
                <a:sym typeface="+mn-ea"/>
              </a:rPr>
              <a:t>Besides, the seller should have enough funds to get the goods ready and delivered. When in seller’s market, it is better to choose D/P; while in buyer’s market, it is better to choose D/A to offer the buyer credit facility.</a:t>
            </a:r>
            <a:r>
              <a:rPr lang="en-US" altLang="zh-CN" sz="2200"/>
              <a:t> </a:t>
            </a:r>
            <a:endParaRPr lang="en-US" altLang="zh-CN" sz="2200"/>
          </a:p>
        </p:txBody>
      </p:sp>
      <p:sp>
        <p:nvSpPr>
          <p:cNvPr id="153605" name="标题 153604"/>
          <p:cNvSpPr>
            <a:spLocks noGrp="1"/>
          </p:cNvSpPr>
          <p:nvPr>
            <p:ph type="title"/>
          </p:nvPr>
        </p:nvSpPr>
        <p:spPr>
          <a:xfrm>
            <a:off x="457200" y="278130"/>
            <a:ext cx="8229600" cy="843915"/>
          </a:xfrm>
        </p:spPr>
        <p:txBody>
          <a:bodyPr vert="horz" wrap="square" lIns="91440" tIns="45720" rIns="91440" bIns="45720" anchor="t" anchorCtr="0"/>
          <a:p>
            <a:r>
              <a:rPr lang="en-US" altLang="zh-CN" b="1" u="sng"/>
              <a:t>9.1 Before You Begin</a:t>
            </a:r>
            <a:endParaRPr lang="en-US" altLang="zh-CN" b="1" u="sng"/>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153603">
                                            <p:txEl>
                                              <p:charRg st="64" end="488"/>
                                            </p:txEl>
                                          </p:spTgt>
                                        </p:tgtEl>
                                        <p:attrNameLst>
                                          <p:attrName>style.visibility</p:attrName>
                                        </p:attrNameLst>
                                      </p:cBhvr>
                                      <p:to>
                                        <p:strVal val="visible"/>
                                      </p:to>
                                    </p:set>
                                    <p:anim to="" calcmode="lin" valueType="num">
                                      <p:cBhvr>
                                        <p:cTn id="7" dur="1" fill="hold"/>
                                        <p:tgtEl>
                                          <p:spTgt spid="153603">
                                            <p:txEl>
                                              <p:charRg st="64" end="488"/>
                                            </p:txEl>
                                          </p:spTgt>
                                        </p:tgtEl>
                                        <p:attrNameLst>
                                          <p:attrName>style.visibility</p:attrName>
                                        </p:attrNameLst>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153603">
                                            <p:txEl>
                                              <p:charRg st="2" end="2"/>
                                            </p:txEl>
                                          </p:spTgt>
                                        </p:tgtEl>
                                        <p:attrNameLst>
                                          <p:attrName>style.visibility</p:attrName>
                                        </p:attrNameLst>
                                      </p:cBhvr>
                                      <p:to>
                                        <p:strVal val="visible"/>
                                      </p:to>
                                    </p:set>
                                    <p:anim to="" calcmode="lin" valueType="num">
                                      <p:cBhvr>
                                        <p:cTn id="12" dur="1" fill="hold"/>
                                        <p:tgtEl>
                                          <p:spTgt spid="153603">
                                            <p:txEl>
                                              <p:charRg st="2" end="2"/>
                                            </p:txEl>
                                          </p:spTgt>
                                        </p:tgtEl>
                                        <p:attrNameLst>
                                          <p:attrName>style.visibility</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3603" grpId="0" uiExpand="1"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日期占位符 1"/>
          <p:cNvSpPr/>
          <p:nvPr>
            <p:ph type="dt" sz="half" idx="10"/>
          </p:nvPr>
        </p:nvSpPr>
        <p:spPr/>
        <p:txBody>
          <a:bodyPr/>
          <a:p>
            <a:pPr lvl="0"/>
            <a:fld id="{BB962C8B-B14F-4D97-AF65-F5344CB8AC3E}" type="datetime1">
              <a:rPr lang="zh-CN" altLang="en-US" dirty="0"/>
            </a:fld>
            <a:endParaRPr lang="zh-CN" altLang="en-US" dirty="0">
              <a:latin typeface="Arial" panose="020B0604020202020204" pitchFamily="34" charset="0"/>
            </a:endParaRPr>
          </a:p>
        </p:txBody>
      </p:sp>
      <p:sp>
        <p:nvSpPr>
          <p:cNvPr id="3" name="页脚占位符 2"/>
          <p:cNvSpPr/>
          <p:nvPr>
            <p:ph type="ftr" sz="quarter" idx="11"/>
          </p:nvPr>
        </p:nvSpPr>
        <p:spPr/>
        <p:txBody>
          <a:bodyPr/>
          <a:p>
            <a:pPr lvl="0"/>
            <a:r>
              <a:rPr lang="zh-CN" altLang="en-US" dirty="0">
                <a:sym typeface="+mn-ea"/>
              </a:rPr>
              <a:t>顾渝-</a:t>
            </a:r>
            <a:r>
              <a:rPr lang="zh-CN" altLang="en-US" dirty="0">
                <a:sym typeface="+mn-ea"/>
              </a:rPr>
              <a:t>《商务英语谈判》（第二版）</a:t>
            </a:r>
            <a:r>
              <a:rPr lang="zh-CN" altLang="en-US" dirty="0"/>
              <a:t> Chapter 9</a:t>
            </a:r>
            <a:endParaRPr lang="zh-CN" altLang="en-US" dirty="0"/>
          </a:p>
        </p:txBody>
      </p:sp>
      <p:sp>
        <p:nvSpPr>
          <p:cNvPr id="4" name="灯片编号占位符 3"/>
          <p:cNvSpPr/>
          <p:nvPr>
            <p:ph type="sldNum" sz="quarter" idx="12"/>
          </p:nvPr>
        </p:nvSpPr>
        <p:spPr/>
        <p:txBody>
          <a:bodyPr/>
          <a:p>
            <a:pPr lvl="0"/>
            <a:fld id="{9A0DB2DC-4C9A-4742-B13C-FB6460FD3503}" type="slidenum">
              <a:rPr lang="zh-CN" altLang="en-US" dirty="0"/>
            </a:fld>
            <a:endParaRPr lang="zh-CN" altLang="en-US" dirty="0">
              <a:latin typeface="Arial" panose="020B0604020202020204" pitchFamily="34" charset="0"/>
            </a:endParaRPr>
          </a:p>
        </p:txBody>
      </p:sp>
      <p:sp>
        <p:nvSpPr>
          <p:cNvPr id="154627" name="文本占位符 154626"/>
          <p:cNvSpPr>
            <a:spLocks noGrp="1"/>
          </p:cNvSpPr>
          <p:nvPr>
            <p:ph type="body" idx="1"/>
          </p:nvPr>
        </p:nvSpPr>
        <p:spPr>
          <a:xfrm>
            <a:off x="468313" y="1052513"/>
            <a:ext cx="8064500" cy="5040312"/>
          </a:xfrm>
        </p:spPr>
        <p:txBody>
          <a:bodyPr/>
          <a:p>
            <a:pPr marL="609600" indent="-609600">
              <a:buClr>
                <a:srgbClr val="000000"/>
              </a:buClr>
              <a:buFont typeface="+mj-lt"/>
              <a:buAutoNum type="arabicPeriod" startAt="10"/>
            </a:pPr>
            <a:r>
              <a:rPr lang="en-US" altLang="zh-CN" sz="2400" b="1"/>
              <a:t>How to gain relative security for both parties in negotiating payment terms?</a:t>
            </a:r>
            <a:endParaRPr lang="en-US" altLang="zh-CN" sz="2400"/>
          </a:p>
          <a:p>
            <a:pPr marL="609600" indent="-609600"/>
            <a:r>
              <a:rPr lang="en-US" altLang="zh-CN" sz="2400"/>
              <a:t>In negotiating payment terms, both parties are recommended to reach an agreement by mixing some of the payment terms together if large amount is involved in the transaction in order to gain relative security for both. </a:t>
            </a:r>
            <a:endParaRPr lang="en-US" altLang="zh-CN" sz="2400"/>
          </a:p>
          <a:p>
            <a:pPr marL="609600" indent="-609600"/>
            <a:r>
              <a:rPr lang="en-US" altLang="zh-CN" sz="2400"/>
              <a:t>For example, parties may agree that certain percentage, generally 30%, to be paid by advance payment, the balance to be paid by L/C, or that 70% to be paid by L/C, the balance to be paid after the inspection of goods by the buyer, or even after installation for some of the products. </a:t>
            </a:r>
            <a:endParaRPr lang="en-US" altLang="zh-CN" sz="2400"/>
          </a:p>
        </p:txBody>
      </p:sp>
      <p:sp>
        <p:nvSpPr>
          <p:cNvPr id="154629" name="标题 154628"/>
          <p:cNvSpPr>
            <a:spLocks noGrp="1"/>
          </p:cNvSpPr>
          <p:nvPr>
            <p:ph type="title"/>
          </p:nvPr>
        </p:nvSpPr>
        <p:spPr>
          <a:xfrm>
            <a:off x="457200" y="278130"/>
            <a:ext cx="8229600" cy="775335"/>
          </a:xfrm>
          <a:noFill/>
          <a:ln w="9525">
            <a:noFill/>
          </a:ln>
        </p:spPr>
        <p:txBody>
          <a:bodyPr vert="horz" rtlCol="0" anchor="t" anchorCtr="0">
            <a:normAutofit/>
          </a:bodyPr>
          <a:p>
            <a:pPr lvl="0" algn="l">
              <a:buClrTx/>
              <a:buSzTx/>
              <a:buFontTx/>
            </a:pPr>
            <a:r>
              <a:rPr lang="en-US" altLang="zh-CN" b="1">
                <a:sym typeface="+mn-ea"/>
              </a:rPr>
              <a:t>9.1 Before You Begin</a:t>
            </a:r>
            <a:endParaRPr lang="en-US" altLang="zh-CN" b="1">
              <a:sym typeface="+mn-ea"/>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154627">
                                            <p:txEl>
                                              <p:charRg st="77" end="296"/>
                                            </p:txEl>
                                          </p:spTgt>
                                        </p:tgtEl>
                                        <p:attrNameLst>
                                          <p:attrName>style.visibility</p:attrName>
                                        </p:attrNameLst>
                                      </p:cBhvr>
                                      <p:to>
                                        <p:strVal val="visible"/>
                                      </p:to>
                                    </p:set>
                                    <p:anim to="" calcmode="lin" valueType="num">
                                      <p:cBhvr>
                                        <p:cTn id="7" dur="1" fill="hold"/>
                                        <p:tgtEl>
                                          <p:spTgt spid="154627">
                                            <p:txEl>
                                              <p:charRg st="77" end="296"/>
                                            </p:txEl>
                                          </p:spTgt>
                                        </p:tgtEl>
                                        <p:attrNameLst>
                                          <p:attrName>style.visibility</p:attrName>
                                        </p:attrNameLst>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154627">
                                            <p:txEl>
                                              <p:charRg st="296" end="581"/>
                                            </p:txEl>
                                          </p:spTgt>
                                        </p:tgtEl>
                                        <p:attrNameLst>
                                          <p:attrName>style.visibility</p:attrName>
                                        </p:attrNameLst>
                                      </p:cBhvr>
                                      <p:to>
                                        <p:strVal val="visible"/>
                                      </p:to>
                                    </p:set>
                                    <p:anim to="" calcmode="lin" valueType="num">
                                      <p:cBhvr>
                                        <p:cTn id="12" dur="1" fill="hold"/>
                                        <p:tgtEl>
                                          <p:spTgt spid="154627">
                                            <p:txEl>
                                              <p:charRg st="296" end="581"/>
                                            </p:txEl>
                                          </p:spTgt>
                                        </p:tgtEl>
                                        <p:attrNameLst>
                                          <p:attrName>style.visibility</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4627" grpId="0" uiExpand="1"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1505" name="日期占位符 1"/>
          <p:cNvSpPr/>
          <p:nvPr>
            <p:ph type="dt" sz="half" idx="10"/>
          </p:nvPr>
        </p:nvSpPr>
        <p:spPr/>
        <p:txBody>
          <a:bodyPr anchor="b" anchorCtr="0"/>
          <a:lstStyle>
            <a:lvl1pPr marL="0" lvl="0" indent="0" algn="l" defTabSz="914400" rtl="0" eaLnBrk="1" fontAlgn="base" latinLnBrk="0" hangingPunct="1">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a:fld id="{BB962C8B-B14F-4D97-AF65-F5344CB8AC3E}" type="datetime1">
              <a:rPr lang="zh-CN" altLang="en-US" sz="1200" dirty="0">
                <a:latin typeface="Garamond" panose="02020404030301010803" pitchFamily="18" charset="0"/>
                <a:ea typeface="宋体" panose="02010600030101010101" pitchFamily="2" charset="-122"/>
              </a:rPr>
            </a:fld>
            <a:endParaRPr lang="zh-CN" altLang="en-US" sz="1200" dirty="0">
              <a:latin typeface="Garamond" panose="02020404030301010803" pitchFamily="18" charset="0"/>
              <a:ea typeface="宋体" panose="02010600030101010101" pitchFamily="2" charset="-122"/>
            </a:endParaRPr>
          </a:p>
        </p:txBody>
      </p:sp>
      <p:sp>
        <p:nvSpPr>
          <p:cNvPr id="21506" name="页脚占位符 2"/>
          <p:cNvSpPr/>
          <p:nvPr>
            <p:ph type="ftr" sz="quarter" idx="11"/>
          </p:nvPr>
        </p:nvSpPr>
        <p:spPr/>
        <p:txBody>
          <a:bodyPr anchor="b" anchorCtr="0"/>
          <a:lstStyle>
            <a:lvl1pPr marL="0" lvl="0" indent="0" algn="l" defTabSz="914400" rtl="0" eaLnBrk="1" fontAlgn="base" latinLnBrk="0" hangingPunct="1">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algn="ctr"/>
            <a:r>
              <a:rPr lang="zh-CN" altLang="en-US" sz="1200" dirty="0">
                <a:latin typeface="Garamond" panose="02020404030301010803" pitchFamily="18" charset="0"/>
                <a:ea typeface="宋体" panose="02010600030101010101" pitchFamily="2" charset="-122"/>
              </a:rPr>
              <a:t>顾渝-</a:t>
            </a:r>
            <a:r>
              <a:rPr lang="zh-CN" altLang="en-US" sz="1200" dirty="0">
                <a:latin typeface="Garamond" panose="02020404030301010803" pitchFamily="18" charset="0"/>
                <a:sym typeface="+mn-ea"/>
              </a:rPr>
              <a:t>《商务英语谈判》（第二版）</a:t>
            </a:r>
            <a:r>
              <a:rPr lang="zh-CN" altLang="en-US" sz="1200" dirty="0">
                <a:latin typeface="Garamond" panose="02020404030301010803" pitchFamily="18" charset="0"/>
                <a:ea typeface="宋体" panose="02010600030101010101" pitchFamily="2" charset="-122"/>
              </a:rPr>
              <a:t> Chapter </a:t>
            </a:r>
            <a:r>
              <a:rPr lang="en-US" altLang="zh-CN" sz="1200" dirty="0">
                <a:latin typeface="Garamond" panose="02020404030301010803" pitchFamily="18" charset="0"/>
                <a:ea typeface="宋体" panose="02010600030101010101" pitchFamily="2" charset="-122"/>
              </a:rPr>
              <a:t>9</a:t>
            </a:r>
            <a:endParaRPr lang="en-US" altLang="zh-CN" sz="1200" dirty="0">
              <a:latin typeface="Garamond" panose="02020404030301010803" pitchFamily="18" charset="0"/>
              <a:ea typeface="宋体" panose="02010600030101010101" pitchFamily="2" charset="-122"/>
            </a:endParaRPr>
          </a:p>
        </p:txBody>
      </p:sp>
      <p:sp>
        <p:nvSpPr>
          <p:cNvPr id="21507" name="灯片编号占位符 3"/>
          <p:cNvSpPr/>
          <p:nvPr>
            <p:ph type="sldNum" sz="quarter" idx="12"/>
          </p:nvPr>
        </p:nvSpPr>
        <p:spPr/>
        <p:txBody>
          <a:bodyPr anchor="b" anchorCtr="0"/>
          <a:lstStyle>
            <a:lvl1pPr marL="0" lvl="0" indent="0" algn="l" defTabSz="914400" rtl="0" eaLnBrk="1" fontAlgn="base" latinLnBrk="0" hangingPunct="1">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algn="r"/>
            <a:fld id="{9A0DB2DC-4C9A-4742-B13C-FB6460FD3503}" type="slidenum">
              <a:rPr lang="zh-CN" altLang="en-US" sz="1200" dirty="0">
                <a:latin typeface="Garamond" panose="02020404030301010803" pitchFamily="18" charset="0"/>
                <a:ea typeface="宋体" panose="02010600030101010101" pitchFamily="2" charset="-122"/>
              </a:rPr>
            </a:fld>
            <a:endParaRPr lang="zh-CN" altLang="en-US" sz="1200" dirty="0">
              <a:latin typeface="Garamond" panose="02020404030301010803" pitchFamily="18" charset="0"/>
              <a:ea typeface="宋体" panose="02010600030101010101" pitchFamily="2" charset="-122"/>
            </a:endParaRPr>
          </a:p>
        </p:txBody>
      </p:sp>
      <p:sp>
        <p:nvSpPr>
          <p:cNvPr id="20482" name="标题 20481"/>
          <p:cNvSpPr>
            <a:spLocks noGrp="1"/>
          </p:cNvSpPr>
          <p:nvPr>
            <p:ph type="title"/>
          </p:nvPr>
        </p:nvSpPr>
        <p:spPr/>
        <p:txBody>
          <a:bodyPr anchor="t" anchorCtr="0"/>
          <a:p>
            <a:r>
              <a:rPr lang="en-US" altLang="zh-CN" b="1">
                <a:sym typeface="+mn-ea"/>
              </a:rPr>
              <a:t>9.1 </a:t>
            </a:r>
            <a:r>
              <a:rPr lang="en-US" altLang="zh-CN" b="1" u="sng">
                <a:sym typeface="+mn-ea"/>
              </a:rPr>
              <a:t>Before You Begin</a:t>
            </a:r>
            <a:endParaRPr lang="en-US" altLang="zh-CN" sz="3600" b="1">
              <a:solidFill>
                <a:schemeClr val="tx1"/>
              </a:solidFill>
            </a:endParaRPr>
          </a:p>
        </p:txBody>
      </p:sp>
      <p:sp>
        <p:nvSpPr>
          <p:cNvPr id="21509" name="文本占位符 20482"/>
          <p:cNvSpPr>
            <a:spLocks noGrp="1"/>
          </p:cNvSpPr>
          <p:nvPr>
            <p:ph idx="1"/>
          </p:nvPr>
        </p:nvSpPr>
        <p:spPr>
          <a:xfrm>
            <a:off x="457200" y="1268730"/>
            <a:ext cx="7980680" cy="4806950"/>
          </a:xfrm>
        </p:spPr>
        <p:txBody>
          <a:bodyPr anchor="t" anchorCtr="0"/>
          <a:p>
            <a:pPr marL="0" indent="0">
              <a:buNone/>
            </a:pPr>
            <a:r>
              <a:rPr lang="en-US" altLang="zh-CN" b="1">
                <a:sym typeface="+mn-ea"/>
              </a:rPr>
              <a:t>Further Reading- Assignment:</a:t>
            </a:r>
            <a:endParaRPr lang="en-US" altLang="zh-CN" b="1">
              <a:sym typeface="+mn-ea"/>
            </a:endParaRPr>
          </a:p>
          <a:p>
            <a:r>
              <a:rPr lang="en-US" altLang="zh-CN" sz="2800">
                <a:sym typeface="+mn-ea"/>
              </a:rPr>
              <a:t>Please read this article “Important Information for Exporters in China” and know some international payment platforms</a:t>
            </a:r>
            <a:r>
              <a:rPr lang="en-US" altLang="zh-CN" sz="2800"/>
              <a:t>.</a:t>
            </a:r>
            <a:endParaRPr lang="en-US" altLang="zh-CN" sz="2800"/>
          </a:p>
          <a:p>
            <a:r>
              <a:rPr lang="en-US" altLang="zh-CN" sz="2800"/>
              <a:t>Please use your smartphone to scan and read:</a:t>
            </a:r>
            <a:endParaRPr lang="en-US" altLang="zh-CN" sz="2800"/>
          </a:p>
          <a:p>
            <a:pPr marL="344805" lvl="1" indent="0">
              <a:buNone/>
            </a:pPr>
            <a:r>
              <a:rPr lang="en-US" altLang="zh-CN" sz="2800"/>
              <a:t>“Xtransfer intensifies world expansion of financial services” to learn how it facilitates foreign trade for businesses.</a:t>
            </a:r>
            <a:endParaRPr lang="en-US" altLang="zh-CN" sz="2800"/>
          </a:p>
          <a:p>
            <a:pPr marL="344805" lvl="1" indent="0">
              <a:buNone/>
            </a:pPr>
            <a:endParaRPr lang="en-US" altLang="zh-CN" sz="2800">
              <a:sym typeface="+mn-ea"/>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ntr" presetSubtype="0" fill="hold" grpId="0" nodeType="withEffect">
                                  <p:stCondLst>
                                    <p:cond delay="0"/>
                                  </p:stCondLst>
                                  <p:iterate type="lt">
                                    <p:tmPct val="10000"/>
                                  </p:iterate>
                                  <p:childTnLst>
                                    <p:set>
                                      <p:cBhvr>
                                        <p:cTn id="6" dur="indefinite" fill="hold">
                                          <p:stCondLst>
                                            <p:cond delay="0"/>
                                          </p:stCondLst>
                                        </p:cTn>
                                        <p:tgtEl>
                                          <p:spTgt spid="20482"/>
                                        </p:tgtEl>
                                        <p:attrNameLst>
                                          <p:attrName>style.visibility</p:attrName>
                                        </p:attrNameLst>
                                      </p:cBhvr>
                                      <p:to>
                                        <p:strVal val="visible"/>
                                      </p:to>
                                    </p:set>
                                    <p:animEffect transition="in" filter="fade">
                                      <p:cBhvr>
                                        <p:cTn id="7" dur="597">
                                          <p:stCondLst>
                                            <p:cond delay="0"/>
                                          </p:stCondLst>
                                        </p:cTn>
                                        <p:tgtEl>
                                          <p:spTgt spid="20482"/>
                                        </p:tgtEl>
                                      </p:cBhvr>
                                    </p:animEffect>
                                    <p:anim calcmode="lin" valueType="num">
                                      <p:cBhvr>
                                        <p:cTn id="8" dur="597" fill="hold">
                                          <p:stCondLst>
                                            <p:cond delay="0"/>
                                          </p:stCondLst>
                                        </p:cTn>
                                        <p:tgtEl>
                                          <p:spTgt spid="20482"/>
                                        </p:tgtEl>
                                        <p:attrNameLst>
                                          <p:attrName>style.rotation</p:attrName>
                                        </p:attrNameLst>
                                      </p:cBhvr>
                                      <p:tavLst>
                                        <p:tav tm="0">
                                          <p:val>
                                            <p:fltVal val="720.000000"/>
                                          </p:val>
                                        </p:tav>
                                        <p:tav tm="100000">
                                          <p:val>
                                            <p:fltVal val="0.000000"/>
                                          </p:val>
                                        </p:tav>
                                      </p:tavLst>
                                    </p:anim>
                                    <p:anim calcmode="lin" valueType="num">
                                      <p:cBhvr>
                                        <p:cTn id="9" dur="597" fill="hold">
                                          <p:stCondLst>
                                            <p:cond delay="0"/>
                                          </p:stCondLst>
                                        </p:cTn>
                                        <p:tgtEl>
                                          <p:spTgt spid="20482"/>
                                        </p:tgtEl>
                                        <p:attrNameLst>
                                          <p:attrName>ppt_h</p:attrName>
                                        </p:attrNameLst>
                                      </p:cBhvr>
                                      <p:tavLst>
                                        <p:tav tm="0">
                                          <p:val>
                                            <p:fltVal val="0.000000"/>
                                          </p:val>
                                        </p:tav>
                                        <p:tav tm="100000">
                                          <p:val>
                                            <p:strVal val="#ppt_h"/>
                                          </p:val>
                                        </p:tav>
                                      </p:tavLst>
                                    </p:anim>
                                    <p:anim calcmode="lin" valueType="num">
                                      <p:cBhvr>
                                        <p:cTn id="10" dur="597" fill="hold">
                                          <p:stCondLst>
                                            <p:cond delay="0"/>
                                          </p:stCondLst>
                                        </p:cTn>
                                        <p:tgtEl>
                                          <p:spTgt spid="20482"/>
                                        </p:tgtEl>
                                        <p:attrNameLst>
                                          <p:attrName>ppt_w</p:attrName>
                                        </p:attrNameLst>
                                      </p:cBhvr>
                                      <p:tavLst>
                                        <p:tav tm="0">
                                          <p:val>
                                            <p:fltVal val="0.00000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482"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日期占位符 1"/>
          <p:cNvSpPr/>
          <p:nvPr>
            <p:ph type="dt" sz="half" idx="10"/>
          </p:nvPr>
        </p:nvSpPr>
        <p:spPr/>
        <p:txBody>
          <a:bodyPr/>
          <a:p>
            <a:pPr lvl="0"/>
            <a:fld id="{BB962C8B-B14F-4D97-AF65-F5344CB8AC3E}" type="datetime1">
              <a:rPr lang="zh-CN" altLang="en-US" dirty="0"/>
            </a:fld>
            <a:endParaRPr lang="zh-CN" altLang="en-US" dirty="0">
              <a:latin typeface="Arial" panose="020B0604020202020204" pitchFamily="34" charset="0"/>
            </a:endParaRPr>
          </a:p>
        </p:txBody>
      </p:sp>
      <p:sp>
        <p:nvSpPr>
          <p:cNvPr id="3" name="页脚占位符 2"/>
          <p:cNvSpPr/>
          <p:nvPr>
            <p:ph type="ftr" sz="quarter" idx="11"/>
          </p:nvPr>
        </p:nvSpPr>
        <p:spPr/>
        <p:txBody>
          <a:bodyPr/>
          <a:p>
            <a:pPr lvl="0"/>
            <a:r>
              <a:rPr lang="zh-CN" altLang="en-US" dirty="0">
                <a:sym typeface="+mn-ea"/>
              </a:rPr>
              <a:t>顾渝-</a:t>
            </a:r>
            <a:r>
              <a:rPr lang="zh-CN" altLang="en-US" dirty="0">
                <a:sym typeface="+mn-ea"/>
              </a:rPr>
              <a:t>《商务英语谈判》（第二版）</a:t>
            </a:r>
            <a:r>
              <a:rPr lang="zh-CN" altLang="en-US" dirty="0"/>
              <a:t> Chapter 9</a:t>
            </a:r>
            <a:endParaRPr lang="zh-CN" altLang="en-US" dirty="0"/>
          </a:p>
        </p:txBody>
      </p:sp>
      <p:sp>
        <p:nvSpPr>
          <p:cNvPr id="4" name="灯片编号占位符 3"/>
          <p:cNvSpPr/>
          <p:nvPr>
            <p:ph type="sldNum" sz="quarter" idx="12"/>
          </p:nvPr>
        </p:nvSpPr>
        <p:spPr/>
        <p:txBody>
          <a:bodyPr/>
          <a:p>
            <a:pPr lvl="0"/>
            <a:fld id="{9A0DB2DC-4C9A-4742-B13C-FB6460FD3503}" type="slidenum">
              <a:rPr lang="zh-CN" altLang="en-US" dirty="0"/>
            </a:fld>
            <a:endParaRPr lang="zh-CN" altLang="en-US" dirty="0">
              <a:latin typeface="Arial" panose="020B0604020202020204" pitchFamily="34" charset="0"/>
            </a:endParaRPr>
          </a:p>
        </p:txBody>
      </p:sp>
      <p:sp>
        <p:nvSpPr>
          <p:cNvPr id="83970" name="标题 83969"/>
          <p:cNvSpPr>
            <a:spLocks noGrp="1"/>
          </p:cNvSpPr>
          <p:nvPr>
            <p:ph type="title"/>
          </p:nvPr>
        </p:nvSpPr>
        <p:spPr/>
        <p:txBody>
          <a:bodyPr/>
          <a:p>
            <a:r>
              <a:rPr lang="en-US" altLang="zh-CN" b="1" u="sng"/>
              <a:t>9.2 Useful Expressions</a:t>
            </a:r>
            <a:endParaRPr lang="en-US" altLang="zh-CN" sz="1700" b="1"/>
          </a:p>
        </p:txBody>
      </p:sp>
      <p:sp>
        <p:nvSpPr>
          <p:cNvPr id="83971" name="文本占位符 83970"/>
          <p:cNvSpPr>
            <a:spLocks noGrp="1"/>
          </p:cNvSpPr>
          <p:nvPr>
            <p:ph type="body" idx="1"/>
          </p:nvPr>
        </p:nvSpPr>
        <p:spPr>
          <a:xfrm>
            <a:off x="323533" y="1268413"/>
            <a:ext cx="8137525" cy="4464050"/>
          </a:xfrm>
        </p:spPr>
        <p:txBody>
          <a:bodyPr/>
          <a:p>
            <a:pPr>
              <a:lnSpc>
                <a:spcPct val="90000"/>
              </a:lnSpc>
            </a:pPr>
            <a:r>
              <a:rPr lang="en-US" altLang="zh-CN" sz="2600" b="1"/>
              <a:t>What are the main contents covered by Group A-F?</a:t>
            </a:r>
            <a:endParaRPr lang="en-US" altLang="zh-CN" sz="2600" b="1"/>
          </a:p>
          <a:p>
            <a:pPr marL="859155" lvl="1" indent="-514350">
              <a:lnSpc>
                <a:spcPct val="90000"/>
              </a:lnSpc>
              <a:buFont typeface="+mj-lt"/>
              <a:buAutoNum type="alphaUcPeriod"/>
            </a:pPr>
            <a:r>
              <a:rPr lang="en-US" altLang="zh-CN" i="1"/>
              <a:t>Getting down to payment terms</a:t>
            </a:r>
            <a:r>
              <a:rPr lang="en-US" altLang="zh-CN"/>
              <a:t> </a:t>
            </a:r>
            <a:endParaRPr lang="en-US" altLang="zh-CN"/>
          </a:p>
          <a:p>
            <a:pPr marL="859155" lvl="1" indent="-514350">
              <a:lnSpc>
                <a:spcPct val="90000"/>
              </a:lnSpc>
              <a:buFont typeface="+mj-lt"/>
              <a:buAutoNum type="alphaUcPeriod"/>
            </a:pPr>
            <a:r>
              <a:rPr lang="en-US" altLang="zh-CN" i="1"/>
              <a:t>Requiring letter of credit</a:t>
            </a:r>
            <a:r>
              <a:rPr lang="en-US" altLang="zh-CN"/>
              <a:t> </a:t>
            </a:r>
            <a:endParaRPr lang="en-US" altLang="zh-CN"/>
          </a:p>
          <a:p>
            <a:pPr marL="859155" lvl="1" indent="-514350">
              <a:lnSpc>
                <a:spcPct val="90000"/>
              </a:lnSpc>
              <a:buFont typeface="+mj-lt"/>
              <a:buAutoNum type="alphaUcPeriod"/>
            </a:pPr>
            <a:r>
              <a:rPr lang="en-US" altLang="zh-CN" i="1"/>
              <a:t>Reasons for disagreeing to L/C</a:t>
            </a:r>
            <a:r>
              <a:rPr lang="en-US" altLang="zh-CN"/>
              <a:t> </a:t>
            </a:r>
            <a:endParaRPr lang="en-US" altLang="zh-CN"/>
          </a:p>
          <a:p>
            <a:pPr marL="859155" lvl="1" indent="-514350">
              <a:lnSpc>
                <a:spcPct val="90000"/>
              </a:lnSpc>
              <a:buFont typeface="+mj-lt"/>
              <a:buAutoNum type="alphaUcPeriod"/>
            </a:pPr>
            <a:r>
              <a:rPr lang="en-US" altLang="zh-CN" i="1"/>
              <a:t>Suggesting other terms of payment or currency</a:t>
            </a:r>
            <a:endParaRPr lang="en-US" altLang="zh-CN"/>
          </a:p>
          <a:p>
            <a:pPr marL="859155" lvl="1" indent="-514350">
              <a:lnSpc>
                <a:spcPct val="90000"/>
              </a:lnSpc>
              <a:buFont typeface="+mj-lt"/>
              <a:buAutoNum type="alphaUcPeriod"/>
            </a:pPr>
            <a:r>
              <a:rPr lang="en-US" altLang="zh-CN" i="1"/>
              <a:t>Reasons for rejection</a:t>
            </a:r>
            <a:endParaRPr lang="en-US" altLang="zh-CN"/>
          </a:p>
          <a:p>
            <a:pPr marL="859155" lvl="1" indent="-514350">
              <a:lnSpc>
                <a:spcPct val="90000"/>
              </a:lnSpc>
              <a:buFont typeface="+mj-lt"/>
              <a:buAutoNum type="alphaUcPeriod"/>
            </a:pPr>
            <a:r>
              <a:rPr lang="en-US" altLang="zh-CN" i="1"/>
              <a:t>Making concessions</a:t>
            </a:r>
            <a:r>
              <a:rPr lang="en-US" altLang="zh-CN"/>
              <a:t> </a:t>
            </a:r>
            <a:endParaRPr lang="en-US" altLang="zh-CN"/>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ntr" presetSubtype="0" fill="hold" grpId="0" nodeType="withEffect">
                                  <p:stCondLst>
                                    <p:cond delay="0"/>
                                  </p:stCondLst>
                                  <p:iterate type="lt">
                                    <p:tmPct val="10000"/>
                                  </p:iterate>
                                  <p:childTnLst>
                                    <p:set>
                                      <p:cBhvr>
                                        <p:cTn id="6" dur="indefinite" fill="hold">
                                          <p:stCondLst>
                                            <p:cond delay="0"/>
                                          </p:stCondLst>
                                        </p:cTn>
                                        <p:tgtEl>
                                          <p:spTgt spid="83970"/>
                                        </p:tgtEl>
                                        <p:attrNameLst>
                                          <p:attrName>style.visibility</p:attrName>
                                        </p:attrNameLst>
                                      </p:cBhvr>
                                      <p:to>
                                        <p:strVal val="visible"/>
                                      </p:to>
                                    </p:set>
                                    <p:animEffect transition="in" filter="fade">
                                      <p:cBhvr>
                                        <p:cTn id="7" dur="597">
                                          <p:stCondLst>
                                            <p:cond delay="0"/>
                                          </p:stCondLst>
                                        </p:cTn>
                                        <p:tgtEl>
                                          <p:spTgt spid="83970"/>
                                        </p:tgtEl>
                                      </p:cBhvr>
                                    </p:animEffect>
                                    <p:anim calcmode="lin" valueType="num">
                                      <p:cBhvr>
                                        <p:cTn id="8" dur="597" fill="hold">
                                          <p:stCondLst>
                                            <p:cond delay="0"/>
                                          </p:stCondLst>
                                        </p:cTn>
                                        <p:tgtEl>
                                          <p:spTgt spid="83970"/>
                                        </p:tgtEl>
                                        <p:attrNameLst>
                                          <p:attrName>style.rotation</p:attrName>
                                        </p:attrNameLst>
                                      </p:cBhvr>
                                      <p:tavLst>
                                        <p:tav tm="0">
                                          <p:val>
                                            <p:fltVal val="720.000000"/>
                                          </p:val>
                                        </p:tav>
                                        <p:tav tm="100000">
                                          <p:val>
                                            <p:fltVal val="0.000000"/>
                                          </p:val>
                                        </p:tav>
                                      </p:tavLst>
                                    </p:anim>
                                    <p:anim calcmode="lin" valueType="num">
                                      <p:cBhvr>
                                        <p:cTn id="9" dur="597" fill="hold">
                                          <p:stCondLst>
                                            <p:cond delay="0"/>
                                          </p:stCondLst>
                                        </p:cTn>
                                        <p:tgtEl>
                                          <p:spTgt spid="83970"/>
                                        </p:tgtEl>
                                        <p:attrNameLst>
                                          <p:attrName>ppt_h</p:attrName>
                                        </p:attrNameLst>
                                      </p:cBhvr>
                                      <p:tavLst>
                                        <p:tav tm="0">
                                          <p:val>
                                            <p:fltVal val="0.000000"/>
                                          </p:val>
                                        </p:tav>
                                        <p:tav tm="100000">
                                          <p:val>
                                            <p:strVal val="#ppt_h"/>
                                          </p:val>
                                        </p:tav>
                                      </p:tavLst>
                                    </p:anim>
                                    <p:anim calcmode="lin" valueType="num">
                                      <p:cBhvr>
                                        <p:cTn id="10" dur="597" fill="hold">
                                          <p:stCondLst>
                                            <p:cond delay="0"/>
                                          </p:stCondLst>
                                        </p:cTn>
                                        <p:tgtEl>
                                          <p:spTgt spid="83970"/>
                                        </p:tgtEl>
                                        <p:attrNameLst>
                                          <p:attrName>ppt_w</p:attrName>
                                        </p:attrNameLst>
                                      </p:cBhvr>
                                      <p:tavLst>
                                        <p:tav tm="0">
                                          <p:val>
                                            <p:fltVal val="0.000000"/>
                                          </p:val>
                                        </p:tav>
                                        <p:tav tm="100000">
                                          <p:val>
                                            <p:strVal val="#ppt_w"/>
                                          </p:val>
                                        </p:tav>
                                      </p:tavLst>
                                    </p:anim>
                                  </p:childTnLst>
                                </p:cTn>
                              </p:par>
                            </p:childTnLst>
                          </p:cTn>
                        </p:par>
                      </p:childTnLst>
                    </p:cTn>
                  </p:par>
                  <p:par>
                    <p:cTn id="11" fill="hold">
                      <p:stCondLst>
                        <p:cond delay="indefinite"/>
                      </p:stCondLst>
                      <p:childTnLst>
                        <p:par>
                          <p:cTn id="12" fill="hold">
                            <p:stCondLst>
                              <p:cond delay="0"/>
                            </p:stCondLst>
                            <p:childTnLst>
                              <p:par>
                                <p:cTn id="13" presetID="12" presetClass="entr" presetSubtype="4" fill="hold" grpId="0" nodeType="clickEffect">
                                  <p:stCondLst>
                                    <p:cond delay="0"/>
                                  </p:stCondLst>
                                  <p:childTnLst>
                                    <p:set>
                                      <p:cBhvr>
                                        <p:cTn id="14" dur="indefinite" fill="hold">
                                          <p:stCondLst>
                                            <p:cond delay="0"/>
                                          </p:stCondLst>
                                        </p:cTn>
                                        <p:tgtEl>
                                          <p:spTgt spid="83971">
                                            <p:txEl>
                                              <p:charRg st="49" end="83"/>
                                            </p:txEl>
                                          </p:spTgt>
                                        </p:tgtEl>
                                        <p:attrNameLst>
                                          <p:attrName>style.visibility</p:attrName>
                                        </p:attrNameLst>
                                      </p:cBhvr>
                                      <p:to>
                                        <p:strVal val="visible"/>
                                      </p:to>
                                    </p:set>
                                    <p:animEffect transition="in" filter="slide(fromBottom)">
                                      <p:cBhvr>
                                        <p:cTn id="15" dur="500">
                                          <p:stCondLst>
                                            <p:cond delay="0"/>
                                          </p:stCondLst>
                                        </p:cTn>
                                        <p:tgtEl>
                                          <p:spTgt spid="83971">
                                            <p:txEl>
                                              <p:charRg st="49" end="83"/>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2" presetClass="entr" presetSubtype="4" fill="hold" grpId="0" nodeType="clickEffect">
                                  <p:stCondLst>
                                    <p:cond delay="0"/>
                                  </p:stCondLst>
                                  <p:childTnLst>
                                    <p:set>
                                      <p:cBhvr>
                                        <p:cTn id="19" dur="indefinite" fill="hold">
                                          <p:stCondLst>
                                            <p:cond delay="0"/>
                                          </p:stCondLst>
                                        </p:cTn>
                                        <p:tgtEl>
                                          <p:spTgt spid="83971">
                                            <p:txEl>
                                              <p:charRg st="83" end="114"/>
                                            </p:txEl>
                                          </p:spTgt>
                                        </p:tgtEl>
                                        <p:attrNameLst>
                                          <p:attrName>style.visibility</p:attrName>
                                        </p:attrNameLst>
                                      </p:cBhvr>
                                      <p:to>
                                        <p:strVal val="visible"/>
                                      </p:to>
                                    </p:set>
                                    <p:animEffect transition="in" filter="slide(fromBottom)">
                                      <p:cBhvr>
                                        <p:cTn id="20" dur="500">
                                          <p:stCondLst>
                                            <p:cond delay="0"/>
                                          </p:stCondLst>
                                        </p:cTn>
                                        <p:tgtEl>
                                          <p:spTgt spid="83971">
                                            <p:txEl>
                                              <p:charRg st="83" end="114"/>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12" presetClass="entr" presetSubtype="4" fill="hold" grpId="0" nodeType="clickEffect">
                                  <p:stCondLst>
                                    <p:cond delay="0"/>
                                  </p:stCondLst>
                                  <p:childTnLst>
                                    <p:set>
                                      <p:cBhvr>
                                        <p:cTn id="24" dur="indefinite" fill="hold">
                                          <p:stCondLst>
                                            <p:cond delay="0"/>
                                          </p:stCondLst>
                                        </p:cTn>
                                        <p:tgtEl>
                                          <p:spTgt spid="83971">
                                            <p:txEl>
                                              <p:charRg st="114" end="149"/>
                                            </p:txEl>
                                          </p:spTgt>
                                        </p:tgtEl>
                                        <p:attrNameLst>
                                          <p:attrName>style.visibility</p:attrName>
                                        </p:attrNameLst>
                                      </p:cBhvr>
                                      <p:to>
                                        <p:strVal val="visible"/>
                                      </p:to>
                                    </p:set>
                                    <p:animEffect transition="in" filter="slide(fromBottom)">
                                      <p:cBhvr>
                                        <p:cTn id="25" dur="500">
                                          <p:stCondLst>
                                            <p:cond delay="0"/>
                                          </p:stCondLst>
                                        </p:cTn>
                                        <p:tgtEl>
                                          <p:spTgt spid="83971">
                                            <p:txEl>
                                              <p:charRg st="114" end="149"/>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12" presetClass="entr" presetSubtype="4" fill="hold" grpId="0" nodeType="clickEffect">
                                  <p:stCondLst>
                                    <p:cond delay="0"/>
                                  </p:stCondLst>
                                  <p:childTnLst>
                                    <p:set>
                                      <p:cBhvr>
                                        <p:cTn id="29" dur="indefinite" fill="hold">
                                          <p:stCondLst>
                                            <p:cond delay="0"/>
                                          </p:stCondLst>
                                        </p:cTn>
                                        <p:tgtEl>
                                          <p:spTgt spid="83971">
                                            <p:txEl>
                                              <p:charRg st="149" end="198"/>
                                            </p:txEl>
                                          </p:spTgt>
                                        </p:tgtEl>
                                        <p:attrNameLst>
                                          <p:attrName>style.visibility</p:attrName>
                                        </p:attrNameLst>
                                      </p:cBhvr>
                                      <p:to>
                                        <p:strVal val="visible"/>
                                      </p:to>
                                    </p:set>
                                    <p:animEffect transition="in" filter="slide(fromBottom)">
                                      <p:cBhvr>
                                        <p:cTn id="30" dur="500">
                                          <p:stCondLst>
                                            <p:cond delay="0"/>
                                          </p:stCondLst>
                                        </p:cTn>
                                        <p:tgtEl>
                                          <p:spTgt spid="83971">
                                            <p:txEl>
                                              <p:charRg st="149" end="198"/>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12" presetClass="entr" presetSubtype="4" fill="hold" grpId="0" nodeType="clickEffect">
                                  <p:stCondLst>
                                    <p:cond delay="0"/>
                                  </p:stCondLst>
                                  <p:childTnLst>
                                    <p:set>
                                      <p:cBhvr>
                                        <p:cTn id="34" dur="indefinite" fill="hold">
                                          <p:stCondLst>
                                            <p:cond delay="0"/>
                                          </p:stCondLst>
                                        </p:cTn>
                                        <p:tgtEl>
                                          <p:spTgt spid="83971">
                                            <p:txEl>
                                              <p:charRg st="198" end="223"/>
                                            </p:txEl>
                                          </p:spTgt>
                                        </p:tgtEl>
                                        <p:attrNameLst>
                                          <p:attrName>style.visibility</p:attrName>
                                        </p:attrNameLst>
                                      </p:cBhvr>
                                      <p:to>
                                        <p:strVal val="visible"/>
                                      </p:to>
                                    </p:set>
                                    <p:animEffect transition="in" filter="slide(fromBottom)">
                                      <p:cBhvr>
                                        <p:cTn id="35" dur="500">
                                          <p:stCondLst>
                                            <p:cond delay="0"/>
                                          </p:stCondLst>
                                        </p:cTn>
                                        <p:tgtEl>
                                          <p:spTgt spid="83971">
                                            <p:txEl>
                                              <p:charRg st="198" end="223"/>
                                            </p:txEl>
                                          </p:spTgt>
                                        </p:tgtEl>
                                      </p:cBhvr>
                                    </p:animEffect>
                                  </p:childTnLst>
                                </p:cTn>
                              </p:par>
                            </p:childTnLst>
                          </p:cTn>
                        </p:par>
                      </p:childTnLst>
                    </p:cTn>
                  </p:par>
                  <p:par>
                    <p:cTn id="36" fill="hold">
                      <p:stCondLst>
                        <p:cond delay="indefinite"/>
                      </p:stCondLst>
                      <p:childTnLst>
                        <p:par>
                          <p:cTn id="37" fill="hold">
                            <p:stCondLst>
                              <p:cond delay="0"/>
                            </p:stCondLst>
                            <p:childTnLst>
                              <p:par>
                                <p:cTn id="38" presetID="12" presetClass="entr" presetSubtype="4" fill="hold" grpId="0" nodeType="clickEffect">
                                  <p:stCondLst>
                                    <p:cond delay="0"/>
                                  </p:stCondLst>
                                  <p:childTnLst>
                                    <p:set>
                                      <p:cBhvr>
                                        <p:cTn id="39" dur="indefinite" fill="hold">
                                          <p:stCondLst>
                                            <p:cond delay="0"/>
                                          </p:stCondLst>
                                        </p:cTn>
                                        <p:tgtEl>
                                          <p:spTgt spid="83971">
                                            <p:txEl>
                                              <p:charRg st="223" end="246"/>
                                            </p:txEl>
                                          </p:spTgt>
                                        </p:tgtEl>
                                        <p:attrNameLst>
                                          <p:attrName>style.visibility</p:attrName>
                                        </p:attrNameLst>
                                      </p:cBhvr>
                                      <p:to>
                                        <p:strVal val="visible"/>
                                      </p:to>
                                    </p:set>
                                    <p:animEffect transition="in" filter="slide(fromBottom)">
                                      <p:cBhvr>
                                        <p:cTn id="40" dur="500">
                                          <p:stCondLst>
                                            <p:cond delay="0"/>
                                          </p:stCondLst>
                                        </p:cTn>
                                        <p:tgtEl>
                                          <p:spTgt spid="83971">
                                            <p:txEl>
                                              <p:charRg st="223" end="24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3970" grpId="0"/>
      <p:bldP spid="83971" grpId="0" uiExpand="1"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日期占位符 1"/>
          <p:cNvSpPr/>
          <p:nvPr>
            <p:ph type="dt" sz="half" idx="10"/>
          </p:nvPr>
        </p:nvSpPr>
        <p:spPr/>
        <p:txBody>
          <a:bodyPr/>
          <a:p>
            <a:pPr lvl="0"/>
            <a:fld id="{BB962C8B-B14F-4D97-AF65-F5344CB8AC3E}" type="datetime1">
              <a:rPr lang="zh-CN" altLang="en-US" dirty="0"/>
            </a:fld>
            <a:endParaRPr lang="zh-CN" altLang="en-US" dirty="0">
              <a:latin typeface="Arial" panose="020B0604020202020204" pitchFamily="34" charset="0"/>
            </a:endParaRPr>
          </a:p>
        </p:txBody>
      </p:sp>
      <p:sp>
        <p:nvSpPr>
          <p:cNvPr id="3" name="页脚占位符 2"/>
          <p:cNvSpPr/>
          <p:nvPr>
            <p:ph type="ftr" sz="quarter" idx="11"/>
          </p:nvPr>
        </p:nvSpPr>
        <p:spPr/>
        <p:txBody>
          <a:bodyPr/>
          <a:p>
            <a:pPr lvl="0"/>
            <a:r>
              <a:rPr lang="zh-CN" altLang="en-US" dirty="0"/>
              <a:t>顾渝《商务英语谈判》</a:t>
            </a:r>
            <a:r>
              <a:rPr lang="zh-CN" altLang="en-US" dirty="0">
                <a:sym typeface="+mn-ea"/>
              </a:rPr>
              <a:t>（第二版）Chapter </a:t>
            </a:r>
            <a:r>
              <a:rPr lang="en-US" altLang="zh-CN" dirty="0">
                <a:sym typeface="+mn-ea"/>
              </a:rPr>
              <a:t>9</a:t>
            </a:r>
            <a:endParaRPr lang="en-US" altLang="zh-CN" dirty="0">
              <a:sym typeface="+mn-ea"/>
            </a:endParaRPr>
          </a:p>
        </p:txBody>
      </p:sp>
      <p:sp>
        <p:nvSpPr>
          <p:cNvPr id="4" name="灯片编号占位符 3"/>
          <p:cNvSpPr/>
          <p:nvPr>
            <p:ph type="sldNum" sz="quarter" idx="12"/>
          </p:nvPr>
        </p:nvSpPr>
        <p:spPr/>
        <p:txBody>
          <a:bodyPr/>
          <a:p>
            <a:pPr lvl="0"/>
            <a:fld id="{9A0DB2DC-4C9A-4742-B13C-FB6460FD3503}" type="slidenum">
              <a:rPr lang="zh-CN" altLang="en-US" dirty="0"/>
            </a:fld>
            <a:endParaRPr lang="zh-CN" altLang="en-US" dirty="0">
              <a:latin typeface="Arial" panose="020B0604020202020204" pitchFamily="34" charset="0"/>
            </a:endParaRPr>
          </a:p>
        </p:txBody>
      </p:sp>
      <p:sp>
        <p:nvSpPr>
          <p:cNvPr id="62466" name="标题 62465"/>
          <p:cNvSpPr>
            <a:spLocks noGrp="1"/>
          </p:cNvSpPr>
          <p:nvPr>
            <p:ph type="title"/>
          </p:nvPr>
        </p:nvSpPr>
        <p:spPr/>
        <p:txBody>
          <a:bodyPr/>
          <a:p>
            <a:r>
              <a:rPr lang="en-US" altLang="zh-CN" sz="3800" b="1"/>
              <a:t>PART TWO</a:t>
            </a:r>
            <a:r>
              <a:rPr lang="en-US" altLang="zh-CN" sz="3800"/>
              <a:t> </a:t>
            </a:r>
            <a:br>
              <a:rPr lang="en-US" altLang="zh-CN" sz="3800"/>
            </a:br>
            <a:r>
              <a:rPr lang="en-US" altLang="zh-CN" sz="3800"/>
              <a:t>INTERNATIONAL TRADE</a:t>
            </a:r>
            <a:endParaRPr lang="en-US" altLang="zh-CN" sz="3800"/>
          </a:p>
        </p:txBody>
      </p:sp>
      <p:grpSp>
        <p:nvGrpSpPr>
          <p:cNvPr id="62467" name="组合 62466"/>
          <p:cNvGrpSpPr>
            <a:grpSpLocks noChangeAspect="1"/>
          </p:cNvGrpSpPr>
          <p:nvPr/>
        </p:nvGrpSpPr>
        <p:grpSpPr>
          <a:xfrm>
            <a:off x="611505" y="1574800"/>
            <a:ext cx="7983220" cy="4675505"/>
            <a:chOff x="1500" y="626"/>
            <a:chExt cx="2775" cy="2865"/>
          </a:xfrm>
        </p:grpSpPr>
        <p:sp>
          <p:nvSpPr>
            <p:cNvPr id="62468" name="矩形 62467"/>
            <p:cNvSpPr>
              <a:spLocks noChangeAspect="1" noTextEdit="1"/>
            </p:cNvSpPr>
            <p:nvPr/>
          </p:nvSpPr>
          <p:spPr>
            <a:xfrm>
              <a:off x="1500" y="626"/>
              <a:ext cx="2775" cy="2865"/>
            </a:xfrm>
            <a:prstGeom prst="rect">
              <a:avLst/>
            </a:prstGeom>
          </p:spPr>
          <p:style>
            <a:lnRef idx="3">
              <a:schemeClr val="accent1"/>
            </a:lnRef>
            <a:fillRef idx="0">
              <a:srgbClr val="FFFFFF"/>
            </a:fillRef>
            <a:effectRef idx="0">
              <a:srgbClr val="FFFFFF"/>
            </a:effectRef>
            <a:fontRef idx="minor">
              <a:schemeClr val="tx1"/>
            </a:fontRef>
          </p:style>
          <p:txBody>
            <a:bodyPr/>
            <a:p>
              <a:endParaRPr lang="zh-CN" altLang="en-US"/>
            </a:p>
          </p:txBody>
        </p:sp>
        <p:sp>
          <p:nvSpPr>
            <p:cNvPr id="62469" name="_s62469"/>
            <p:cNvSpPr/>
            <p:nvPr/>
          </p:nvSpPr>
          <p:spPr>
            <a:xfrm flipH="1" flipV="1">
              <a:off x="2357" y="1635"/>
              <a:ext cx="267" cy="212"/>
            </a:xfrm>
            <a:prstGeom prst="line">
              <a:avLst/>
            </a:prstGeom>
            <a:ln>
              <a:headEnd type="none" w="med" len="med"/>
              <a:tailEnd type="none" w="med" len="med"/>
            </a:ln>
          </p:spPr>
          <p:style>
            <a:lnRef idx="3">
              <a:schemeClr val="accent1"/>
            </a:lnRef>
            <a:fillRef idx="0">
              <a:srgbClr val="FFFFFF"/>
            </a:fillRef>
            <a:effectRef idx="0">
              <a:srgbClr val="FFFFFF"/>
            </a:effectRef>
            <a:fontRef idx="minor">
              <a:schemeClr val="tx1"/>
            </a:fontRef>
          </p:style>
        </p:sp>
        <p:sp>
          <p:nvSpPr>
            <p:cNvPr id="62470" name="_s62470"/>
            <p:cNvSpPr/>
            <p:nvPr/>
          </p:nvSpPr>
          <p:spPr>
            <a:xfrm>
              <a:off x="1696" y="1084"/>
              <a:ext cx="775" cy="680"/>
            </a:xfrm>
            <a:prstGeom prst="ellipse">
              <a:avLst/>
            </a:prstGeom>
            <a:ln>
              <a:headEnd type="none" w="med" len="med"/>
              <a:tailEnd type="none" w="med" len="med"/>
            </a:ln>
          </p:spPr>
          <p:style>
            <a:lnRef idx="3">
              <a:schemeClr val="accent1"/>
            </a:lnRef>
            <a:fillRef idx="0">
              <a:srgbClr val="FFFFFF"/>
            </a:fillRef>
            <a:effectRef idx="0">
              <a:srgbClr val="FFFFFF"/>
            </a:effectRef>
            <a:fontRef idx="minor">
              <a:schemeClr val="tx1"/>
            </a:fontRef>
          </p:style>
          <p:txBody>
            <a:bodyPr wrap="none" lIns="0" tIns="0" rIns="0" bIns="0" anchor="ctr" anchorCtr="0">
              <a:flatTx/>
            </a:bodyPr>
            <a:p>
              <a:pPr algn="ctr"/>
              <a:r>
                <a:rPr lang="en-US" altLang="zh-CN" sz="1700" b="1">
                  <a:latin typeface="Arial" panose="020B0604020202020204" pitchFamily="34" charset="0"/>
                </a:rPr>
                <a:t>CHAPTER 13</a:t>
              </a:r>
              <a:endParaRPr lang="en-US" altLang="zh-CN" sz="1700" b="1">
                <a:latin typeface="Arial" panose="020B0604020202020204" pitchFamily="34" charset="0"/>
              </a:endParaRPr>
            </a:p>
            <a:p>
              <a:pPr algn="ctr"/>
              <a:r>
                <a:rPr lang="en-US" altLang="zh-CN" sz="1700" b="1">
                  <a:latin typeface="Arial" panose="020B0604020202020204" pitchFamily="34" charset="0"/>
                </a:rPr>
                <a:t>Complaints</a:t>
              </a:r>
              <a:endParaRPr lang="en-US" altLang="zh-CN" sz="1700" b="1">
                <a:latin typeface="Arial" panose="020B0604020202020204" pitchFamily="34" charset="0"/>
              </a:endParaRPr>
            </a:p>
            <a:p>
              <a:pPr algn="ctr"/>
              <a:r>
                <a:rPr lang="en-US" altLang="zh-CN" sz="1700" b="1">
                  <a:latin typeface="Arial" panose="020B0604020202020204" pitchFamily="34" charset="0"/>
                </a:rPr>
                <a:t>and </a:t>
              </a:r>
              <a:endParaRPr lang="en-US" altLang="zh-CN" sz="1700" b="1">
                <a:latin typeface="Arial" panose="020B0604020202020204" pitchFamily="34" charset="0"/>
              </a:endParaRPr>
            </a:p>
            <a:p>
              <a:pPr algn="ctr"/>
              <a:r>
                <a:rPr lang="en-US" altLang="zh-CN" sz="1700" b="1">
                  <a:latin typeface="Arial" panose="020B0604020202020204" pitchFamily="34" charset="0"/>
                </a:rPr>
                <a:t>Adjustments</a:t>
              </a:r>
              <a:endParaRPr lang="en-US" altLang="zh-CN" sz="1700" b="1">
                <a:latin typeface="Arial" panose="020B0604020202020204" pitchFamily="34" charset="0"/>
              </a:endParaRPr>
            </a:p>
          </p:txBody>
        </p:sp>
        <p:sp>
          <p:nvSpPr>
            <p:cNvPr id="62471" name="_s62471"/>
            <p:cNvSpPr/>
            <p:nvPr/>
          </p:nvSpPr>
          <p:spPr>
            <a:xfrm flipH="1">
              <a:off x="2226" y="2133"/>
              <a:ext cx="332" cy="77"/>
            </a:xfrm>
            <a:prstGeom prst="line">
              <a:avLst/>
            </a:prstGeom>
            <a:ln>
              <a:headEnd type="none" w="med" len="med"/>
              <a:tailEnd type="none" w="med" len="med"/>
            </a:ln>
          </p:spPr>
          <p:style>
            <a:lnRef idx="3">
              <a:schemeClr val="accent1"/>
            </a:lnRef>
            <a:fillRef idx="0">
              <a:srgbClr val="FFFFFF"/>
            </a:fillRef>
            <a:effectRef idx="0">
              <a:srgbClr val="FFFFFF"/>
            </a:effectRef>
            <a:fontRef idx="minor">
              <a:schemeClr val="tx1"/>
            </a:fontRef>
          </p:style>
        </p:sp>
        <p:sp>
          <p:nvSpPr>
            <p:cNvPr id="62472" name="_s62472"/>
            <p:cNvSpPr/>
            <p:nvPr/>
          </p:nvSpPr>
          <p:spPr>
            <a:xfrm>
              <a:off x="1557" y="1947"/>
              <a:ext cx="715" cy="679"/>
            </a:xfrm>
            <a:prstGeom prst="ellipse">
              <a:avLst/>
            </a:prstGeom>
            <a:ln>
              <a:headEnd type="none" w="med" len="med"/>
              <a:tailEnd type="none" w="med" len="med"/>
            </a:ln>
          </p:spPr>
          <p:style>
            <a:lnRef idx="3">
              <a:schemeClr val="accent1"/>
            </a:lnRef>
            <a:fillRef idx="0">
              <a:srgbClr val="FFFFFF"/>
            </a:fillRef>
            <a:effectRef idx="0">
              <a:srgbClr val="FFFFFF"/>
            </a:effectRef>
            <a:fontRef idx="minor">
              <a:schemeClr val="tx1"/>
            </a:fontRef>
          </p:style>
          <p:txBody>
            <a:bodyPr wrap="none" lIns="0" tIns="0" rIns="0" bIns="0" anchor="ctr" anchorCtr="0">
              <a:flatTx/>
            </a:bodyPr>
            <a:p>
              <a:pPr algn="ctr"/>
              <a:r>
                <a:rPr lang="en-US" altLang="zh-CN" sz="1700" b="1">
                  <a:latin typeface="Arial" panose="020B0604020202020204" pitchFamily="34" charset="0"/>
                </a:rPr>
                <a:t>CHAPTER 12</a:t>
              </a:r>
              <a:endParaRPr lang="en-US" altLang="zh-CN" sz="1700" b="1">
                <a:latin typeface="Arial" panose="020B0604020202020204" pitchFamily="34" charset="0"/>
              </a:endParaRPr>
            </a:p>
            <a:p>
              <a:pPr algn="ctr"/>
              <a:r>
                <a:rPr lang="en-US" altLang="zh-CN" sz="1700" b="1">
                  <a:latin typeface="Arial" panose="020B0604020202020204" pitchFamily="34" charset="0"/>
                </a:rPr>
                <a:t>Signing a Contract</a:t>
              </a:r>
              <a:endParaRPr lang="en-US" altLang="zh-CN" sz="1700">
                <a:latin typeface="Arial" panose="020B0604020202020204" pitchFamily="34" charset="0"/>
              </a:endParaRPr>
            </a:p>
          </p:txBody>
        </p:sp>
        <p:sp>
          <p:nvSpPr>
            <p:cNvPr id="62473" name="_s62473"/>
            <p:cNvSpPr/>
            <p:nvPr/>
          </p:nvSpPr>
          <p:spPr>
            <a:xfrm flipH="1">
              <a:off x="2594" y="2363"/>
              <a:ext cx="147" cy="307"/>
            </a:xfrm>
            <a:prstGeom prst="line">
              <a:avLst/>
            </a:prstGeom>
            <a:ln>
              <a:headEnd type="none" w="med" len="med"/>
              <a:tailEnd type="none" w="med" len="med"/>
            </a:ln>
          </p:spPr>
          <p:style>
            <a:lnRef idx="3">
              <a:schemeClr val="accent1"/>
            </a:lnRef>
            <a:fillRef idx="0">
              <a:srgbClr val="FFFFFF"/>
            </a:fillRef>
            <a:effectRef idx="0">
              <a:srgbClr val="FFFFFF"/>
            </a:effectRef>
            <a:fontRef idx="minor">
              <a:schemeClr val="tx1"/>
            </a:fontRef>
          </p:style>
        </p:sp>
        <p:sp>
          <p:nvSpPr>
            <p:cNvPr id="62474" name="_s62474"/>
            <p:cNvSpPr/>
            <p:nvPr/>
          </p:nvSpPr>
          <p:spPr>
            <a:xfrm>
              <a:off x="2109" y="2637"/>
              <a:ext cx="679" cy="679"/>
            </a:xfrm>
            <a:prstGeom prst="ellipse">
              <a:avLst/>
            </a:prstGeom>
            <a:ln>
              <a:headEnd type="none" w="med" len="med"/>
              <a:tailEnd type="none" w="med" len="med"/>
            </a:ln>
          </p:spPr>
          <p:style>
            <a:lnRef idx="3">
              <a:schemeClr val="accent1"/>
            </a:lnRef>
            <a:fillRef idx="0">
              <a:srgbClr val="FFFFFF"/>
            </a:fillRef>
            <a:effectRef idx="0">
              <a:srgbClr val="FFFFFF"/>
            </a:effectRef>
            <a:fontRef idx="minor">
              <a:schemeClr val="tx1"/>
            </a:fontRef>
          </p:style>
          <p:txBody>
            <a:bodyPr wrap="none" lIns="0" tIns="0" rIns="0" bIns="0" anchor="ctr" anchorCtr="0">
              <a:flatTx/>
            </a:bodyPr>
            <a:p>
              <a:pPr algn="ctr"/>
              <a:r>
                <a:rPr lang="en-US" altLang="zh-CN" sz="1700" b="1">
                  <a:latin typeface="Arial" panose="020B0604020202020204" pitchFamily="34" charset="0"/>
                </a:rPr>
                <a:t>CHAPTER 11</a:t>
              </a:r>
              <a:endParaRPr lang="en-US" altLang="zh-CN" sz="1700" b="1">
                <a:latin typeface="Arial" panose="020B0604020202020204" pitchFamily="34" charset="0"/>
              </a:endParaRPr>
            </a:p>
            <a:p>
              <a:pPr algn="ctr"/>
              <a:r>
                <a:rPr lang="en-US" altLang="zh-CN" sz="1700" b="1">
                  <a:latin typeface="Arial" panose="020B0604020202020204" pitchFamily="34" charset="0"/>
                </a:rPr>
                <a:t>Shipment</a:t>
              </a:r>
              <a:endParaRPr lang="en-US" altLang="zh-CN" sz="1700" b="1">
                <a:latin typeface="Arial" panose="020B0604020202020204" pitchFamily="34" charset="0"/>
              </a:endParaRPr>
            </a:p>
          </p:txBody>
        </p:sp>
        <p:sp>
          <p:nvSpPr>
            <p:cNvPr id="62475" name="_s62475"/>
            <p:cNvSpPr/>
            <p:nvPr/>
          </p:nvSpPr>
          <p:spPr>
            <a:xfrm>
              <a:off x="3035" y="2363"/>
              <a:ext cx="148" cy="307"/>
            </a:xfrm>
            <a:prstGeom prst="line">
              <a:avLst/>
            </a:prstGeom>
            <a:ln>
              <a:headEnd type="none" w="med" len="med"/>
              <a:tailEnd type="none" w="med" len="med"/>
            </a:ln>
          </p:spPr>
          <p:style>
            <a:lnRef idx="3">
              <a:schemeClr val="accent1"/>
            </a:lnRef>
            <a:fillRef idx="0">
              <a:srgbClr val="FFFFFF"/>
            </a:fillRef>
            <a:effectRef idx="0">
              <a:srgbClr val="FFFFFF"/>
            </a:effectRef>
            <a:fontRef idx="minor">
              <a:schemeClr val="tx1"/>
            </a:fontRef>
          </p:style>
        </p:sp>
        <p:sp>
          <p:nvSpPr>
            <p:cNvPr id="62476" name="_s62476"/>
            <p:cNvSpPr/>
            <p:nvPr/>
          </p:nvSpPr>
          <p:spPr>
            <a:xfrm>
              <a:off x="2992" y="2636"/>
              <a:ext cx="679" cy="679"/>
            </a:xfrm>
            <a:prstGeom prst="ellipse">
              <a:avLst/>
            </a:prstGeom>
            <a:ln>
              <a:headEnd type="none" w="med" len="med"/>
              <a:tailEnd type="none" w="med" len="med"/>
            </a:ln>
          </p:spPr>
          <p:style>
            <a:lnRef idx="3">
              <a:schemeClr val="accent1"/>
            </a:lnRef>
            <a:fillRef idx="0">
              <a:srgbClr val="FFFFFF"/>
            </a:fillRef>
            <a:effectRef idx="0">
              <a:srgbClr val="FFFFFF"/>
            </a:effectRef>
            <a:fontRef idx="minor">
              <a:schemeClr val="tx1"/>
            </a:fontRef>
          </p:style>
          <p:txBody>
            <a:bodyPr wrap="none" lIns="0" tIns="0" rIns="0" bIns="0" anchor="ctr" anchorCtr="0">
              <a:flatTx/>
            </a:bodyPr>
            <a:p>
              <a:pPr algn="ctr"/>
              <a:r>
                <a:rPr lang="en-US" altLang="zh-CN" sz="1700" b="1">
                  <a:latin typeface="Arial" panose="020B0604020202020204" pitchFamily="34" charset="0"/>
                </a:rPr>
                <a:t>CHAPTER 10</a:t>
              </a:r>
              <a:endParaRPr lang="en-US" altLang="zh-CN" sz="1700" b="1">
                <a:latin typeface="Arial" panose="020B0604020202020204" pitchFamily="34" charset="0"/>
              </a:endParaRPr>
            </a:p>
            <a:p>
              <a:pPr algn="ctr"/>
              <a:r>
                <a:rPr lang="en-US" altLang="zh-CN" sz="1700" b="1">
                  <a:latin typeface="Arial" panose="020B0604020202020204" pitchFamily="34" charset="0"/>
                </a:rPr>
                <a:t>Packing</a:t>
              </a:r>
              <a:endParaRPr lang="en-US" altLang="zh-CN" sz="1700" b="1">
                <a:latin typeface="Arial" panose="020B0604020202020204" pitchFamily="34" charset="0"/>
              </a:endParaRPr>
            </a:p>
          </p:txBody>
        </p:sp>
        <p:sp>
          <p:nvSpPr>
            <p:cNvPr id="62477" name="_s62477"/>
            <p:cNvSpPr/>
            <p:nvPr/>
          </p:nvSpPr>
          <p:spPr>
            <a:xfrm>
              <a:off x="3218" y="2134"/>
              <a:ext cx="332" cy="75"/>
            </a:xfrm>
            <a:prstGeom prst="line">
              <a:avLst/>
            </a:prstGeom>
            <a:ln>
              <a:headEnd type="none" w="med" len="med"/>
              <a:tailEnd type="none" w="med" len="med"/>
            </a:ln>
          </p:spPr>
          <p:style>
            <a:lnRef idx="3">
              <a:schemeClr val="accent1"/>
            </a:lnRef>
            <a:fillRef idx="0">
              <a:srgbClr val="FFFFFF"/>
            </a:fillRef>
            <a:effectRef idx="0">
              <a:srgbClr val="FFFFFF"/>
            </a:effectRef>
            <a:fontRef idx="minor">
              <a:schemeClr val="tx1"/>
            </a:fontRef>
          </p:style>
        </p:sp>
        <p:sp>
          <p:nvSpPr>
            <p:cNvPr id="62478" name="_s62478"/>
            <p:cNvSpPr/>
            <p:nvPr/>
          </p:nvSpPr>
          <p:spPr>
            <a:xfrm>
              <a:off x="3542" y="1945"/>
              <a:ext cx="679" cy="679"/>
            </a:xfrm>
            <a:prstGeom prst="ellipse">
              <a:avLst/>
            </a:prstGeom>
            <a:ln>
              <a:headEnd type="none" w="med" len="med"/>
              <a:tailEnd type="none" w="med" len="med"/>
            </a:ln>
          </p:spPr>
          <p:style>
            <a:lnRef idx="3">
              <a:schemeClr val="accent1"/>
            </a:lnRef>
            <a:fillRef idx="0">
              <a:srgbClr val="FFFFFF"/>
            </a:fillRef>
            <a:effectRef idx="0">
              <a:srgbClr val="FFFFFF"/>
            </a:effectRef>
            <a:fontRef idx="minor">
              <a:schemeClr val="tx1"/>
            </a:fontRef>
          </p:style>
          <p:txBody>
            <a:bodyPr wrap="none" lIns="0" tIns="0" rIns="0" bIns="0" anchor="ctr" anchorCtr="0">
              <a:flatTx/>
            </a:bodyPr>
            <a:p>
              <a:pPr algn="ctr">
                <a:buClrTx/>
                <a:buSzTx/>
                <a:buNone/>
              </a:pPr>
              <a:r>
                <a:rPr lang="en-US" altLang="zh-CN" sz="1700" b="1">
                  <a:solidFill>
                    <a:schemeClr val="accent1"/>
                  </a:solidFill>
                  <a:latin typeface="Arial" panose="020B0604020202020204" pitchFamily="34" charset="0"/>
                </a:rPr>
                <a:t>CHAPTER 9</a:t>
              </a:r>
              <a:endParaRPr lang="en-US" altLang="zh-CN" sz="1700" b="1">
                <a:solidFill>
                  <a:schemeClr val="accent1"/>
                </a:solidFill>
                <a:latin typeface="Arial" panose="020B0604020202020204" pitchFamily="34" charset="0"/>
              </a:endParaRPr>
            </a:p>
            <a:p>
              <a:pPr algn="ctr">
                <a:buClrTx/>
                <a:buSzTx/>
                <a:buNone/>
              </a:pPr>
              <a:r>
                <a:rPr lang="en-US" altLang="zh-CN" sz="1700" b="1">
                  <a:solidFill>
                    <a:schemeClr val="accent1"/>
                  </a:solidFill>
                  <a:latin typeface="Arial" panose="020B0604020202020204" pitchFamily="34" charset="0"/>
                </a:rPr>
                <a:t>Payment Terms</a:t>
              </a:r>
              <a:endParaRPr lang="en-US" altLang="zh-CN" sz="1700" b="1">
                <a:latin typeface="Arial" panose="020B0604020202020204" pitchFamily="34" charset="0"/>
              </a:endParaRPr>
            </a:p>
          </p:txBody>
        </p:sp>
        <p:sp>
          <p:nvSpPr>
            <p:cNvPr id="62479" name="_s62479"/>
            <p:cNvSpPr/>
            <p:nvPr/>
          </p:nvSpPr>
          <p:spPr>
            <a:xfrm flipV="1">
              <a:off x="3153" y="1635"/>
              <a:ext cx="266" cy="212"/>
            </a:xfrm>
            <a:prstGeom prst="line">
              <a:avLst/>
            </a:prstGeom>
            <a:ln>
              <a:headEnd type="none" w="med" len="med"/>
              <a:tailEnd type="none" w="med" len="med"/>
            </a:ln>
          </p:spPr>
          <p:style>
            <a:lnRef idx="3">
              <a:schemeClr val="accent1"/>
            </a:lnRef>
            <a:fillRef idx="0">
              <a:srgbClr val="FFFFFF"/>
            </a:fillRef>
            <a:effectRef idx="0">
              <a:srgbClr val="FFFFFF"/>
            </a:effectRef>
            <a:fontRef idx="minor">
              <a:schemeClr val="tx1"/>
            </a:fontRef>
          </p:style>
        </p:sp>
        <p:sp>
          <p:nvSpPr>
            <p:cNvPr id="62480" name="_s62480"/>
            <p:cNvSpPr/>
            <p:nvPr/>
          </p:nvSpPr>
          <p:spPr>
            <a:xfrm>
              <a:off x="3345" y="1084"/>
              <a:ext cx="679" cy="679"/>
            </a:xfrm>
            <a:prstGeom prst="ellipse">
              <a:avLst/>
            </a:prstGeom>
            <a:ln>
              <a:headEnd type="none" w="med" len="med"/>
              <a:tailEnd type="none" w="med" len="med"/>
            </a:ln>
          </p:spPr>
          <p:style>
            <a:lnRef idx="3">
              <a:schemeClr val="accent1"/>
            </a:lnRef>
            <a:fillRef idx="0">
              <a:srgbClr val="FFFFFF"/>
            </a:fillRef>
            <a:effectRef idx="0">
              <a:srgbClr val="FFFFFF"/>
            </a:effectRef>
            <a:fontRef idx="minor">
              <a:schemeClr val="tx1"/>
            </a:fontRef>
          </p:style>
          <p:txBody>
            <a:bodyPr wrap="none" lIns="0" tIns="0" rIns="0" bIns="0" anchor="ctr" anchorCtr="0">
              <a:flatTx/>
            </a:bodyPr>
            <a:p>
              <a:pPr algn="ctr"/>
              <a:r>
                <a:rPr lang="en-US" altLang="zh-CN" sz="1700" b="1">
                  <a:solidFill>
                    <a:schemeClr val="tx1"/>
                  </a:solidFill>
                  <a:latin typeface="Arial" panose="020B0604020202020204" pitchFamily="34" charset="0"/>
                </a:rPr>
                <a:t>CHAPTER 8</a:t>
              </a:r>
              <a:endParaRPr lang="en-US" altLang="zh-CN" sz="1700" b="1">
                <a:solidFill>
                  <a:schemeClr val="tx1"/>
                </a:solidFill>
                <a:latin typeface="Arial" panose="020B0604020202020204" pitchFamily="34" charset="0"/>
              </a:endParaRPr>
            </a:p>
            <a:p>
              <a:pPr algn="ctr"/>
              <a:r>
                <a:rPr lang="en-US" altLang="zh-CN" sz="1700" b="1">
                  <a:solidFill>
                    <a:schemeClr val="tx1"/>
                  </a:solidFill>
                  <a:latin typeface="Arial" panose="020B0604020202020204" pitchFamily="34" charset="0"/>
                </a:rPr>
                <a:t>Price</a:t>
              </a:r>
              <a:endParaRPr lang="en-US" altLang="zh-CN" sz="1700" b="1">
                <a:solidFill>
                  <a:schemeClr val="tx1"/>
                </a:solidFill>
                <a:latin typeface="Arial" panose="020B0604020202020204" pitchFamily="34" charset="0"/>
              </a:endParaRPr>
            </a:p>
          </p:txBody>
        </p:sp>
        <p:sp>
          <p:nvSpPr>
            <p:cNvPr id="62481" name="_s62481"/>
            <p:cNvSpPr/>
            <p:nvPr/>
          </p:nvSpPr>
          <p:spPr>
            <a:xfrm flipV="1">
              <a:off x="2888" y="1379"/>
              <a:ext cx="0" cy="341"/>
            </a:xfrm>
            <a:prstGeom prst="line">
              <a:avLst/>
            </a:prstGeom>
            <a:ln>
              <a:headEnd type="none" w="med" len="med"/>
              <a:tailEnd type="none" w="med" len="med"/>
            </a:ln>
          </p:spPr>
          <p:style>
            <a:lnRef idx="3">
              <a:schemeClr val="accent1"/>
            </a:lnRef>
            <a:fillRef idx="0">
              <a:srgbClr val="FFFFFF"/>
            </a:fillRef>
            <a:effectRef idx="0">
              <a:srgbClr val="FFFFFF"/>
            </a:effectRef>
            <a:fontRef idx="minor">
              <a:schemeClr val="tx1"/>
            </a:fontRef>
          </p:style>
        </p:sp>
        <p:sp>
          <p:nvSpPr>
            <p:cNvPr id="62482" name="_s62482"/>
            <p:cNvSpPr/>
            <p:nvPr/>
          </p:nvSpPr>
          <p:spPr>
            <a:xfrm>
              <a:off x="2549" y="701"/>
              <a:ext cx="679" cy="679"/>
            </a:xfrm>
            <a:prstGeom prst="ellipse">
              <a:avLst/>
            </a:prstGeom>
            <a:ln>
              <a:headEnd type="none" w="med" len="med"/>
              <a:tailEnd type="none" w="med" len="med"/>
            </a:ln>
          </p:spPr>
          <p:style>
            <a:lnRef idx="3">
              <a:schemeClr val="accent1"/>
            </a:lnRef>
            <a:fillRef idx="0">
              <a:srgbClr val="FFFFFF"/>
            </a:fillRef>
            <a:effectRef idx="0">
              <a:srgbClr val="FFFFFF"/>
            </a:effectRef>
            <a:fontRef idx="minor">
              <a:schemeClr val="tx1"/>
            </a:fontRef>
          </p:style>
          <p:txBody>
            <a:bodyPr wrap="none" lIns="0" tIns="0" rIns="0" bIns="0" anchor="ctr" anchorCtr="0">
              <a:flatTx/>
            </a:bodyPr>
            <a:p>
              <a:pPr algn="ctr">
                <a:buClrTx/>
                <a:buSzTx/>
                <a:buNone/>
              </a:pPr>
              <a:r>
                <a:rPr lang="en-US" altLang="zh-CN" sz="1700" b="1">
                  <a:latin typeface="Arial" panose="020B0604020202020204" pitchFamily="34" charset="0"/>
                </a:rPr>
                <a:t>CHAPTER 7</a:t>
              </a:r>
              <a:endParaRPr lang="en-US" altLang="zh-CN" sz="1700" b="1">
                <a:latin typeface="Arial" panose="020B0604020202020204" pitchFamily="34" charset="0"/>
              </a:endParaRPr>
            </a:p>
            <a:p>
              <a:pPr algn="ctr">
                <a:buClrTx/>
                <a:buSzTx/>
                <a:buNone/>
              </a:pPr>
              <a:r>
                <a:rPr lang="en-US" altLang="zh-CN" sz="1700" b="1">
                  <a:latin typeface="Arial" panose="020B0604020202020204" pitchFamily="34" charset="0"/>
                </a:rPr>
                <a:t>Inquiries </a:t>
              </a:r>
              <a:endParaRPr lang="en-US" altLang="zh-CN" sz="1700" b="1">
                <a:latin typeface="Arial" panose="020B0604020202020204" pitchFamily="34" charset="0"/>
              </a:endParaRPr>
            </a:p>
            <a:p>
              <a:pPr algn="ctr">
                <a:buClrTx/>
                <a:buSzTx/>
                <a:buNone/>
              </a:pPr>
              <a:r>
                <a:rPr lang="en-US" altLang="zh-CN" sz="1700" b="1">
                  <a:latin typeface="Arial" panose="020B0604020202020204" pitchFamily="34" charset="0"/>
                </a:rPr>
                <a:t>and Offers</a:t>
              </a:r>
              <a:endParaRPr lang="en-US" altLang="zh-CN" sz="1700" b="1">
                <a:solidFill>
                  <a:schemeClr val="accent1"/>
                </a:solidFill>
                <a:latin typeface="Arial" panose="020B0604020202020204" pitchFamily="34" charset="0"/>
              </a:endParaRPr>
            </a:p>
          </p:txBody>
        </p:sp>
        <p:sp>
          <p:nvSpPr>
            <p:cNvPr id="62483" name="_s62483"/>
            <p:cNvSpPr/>
            <p:nvPr/>
          </p:nvSpPr>
          <p:spPr>
            <a:xfrm>
              <a:off x="2549" y="1720"/>
              <a:ext cx="679" cy="679"/>
            </a:xfrm>
            <a:prstGeom prst="ellipse">
              <a:avLst/>
            </a:prstGeom>
            <a:ln>
              <a:headEnd type="none" w="med" len="med"/>
              <a:tailEnd type="none" w="med" len="med"/>
            </a:ln>
          </p:spPr>
          <p:style>
            <a:lnRef idx="0">
              <a:srgbClr val="FFFFFF"/>
            </a:lnRef>
            <a:fillRef idx="3">
              <a:schemeClr val="accent1"/>
            </a:fillRef>
            <a:effectRef idx="0">
              <a:srgbClr val="FFFFFF"/>
            </a:effectRef>
            <a:fontRef idx="minor">
              <a:schemeClr val="lt1"/>
            </a:fontRef>
          </p:style>
          <p:txBody>
            <a:bodyPr wrap="none" lIns="0" tIns="0" rIns="0" bIns="0" anchor="ctr" anchorCtr="0">
              <a:flatTx/>
            </a:bodyPr>
            <a:p>
              <a:pPr algn="ctr">
                <a:lnSpc>
                  <a:spcPct val="80000"/>
                </a:lnSpc>
                <a:spcBef>
                  <a:spcPct val="20000"/>
                </a:spcBef>
              </a:pPr>
              <a:r>
                <a:rPr lang="en-US" altLang="zh-CN" sz="2500" b="1">
                  <a:solidFill>
                    <a:schemeClr val="tx1"/>
                  </a:solidFill>
                  <a:latin typeface="Arial" panose="020B0604020202020204" pitchFamily="34" charset="0"/>
                </a:rPr>
                <a:t>7 - 13</a:t>
              </a:r>
              <a:endParaRPr lang="en-US" altLang="zh-CN" sz="2500" b="1">
                <a:solidFill>
                  <a:schemeClr val="tx1"/>
                </a:solidFill>
                <a:latin typeface="Arial" panose="020B0604020202020204" pitchFamily="34" charset="0"/>
              </a:endParaRPr>
            </a:p>
          </p:txBody>
        </p:sp>
      </p:gr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ntr" presetSubtype="0" fill="hold" grpId="0" nodeType="withEffect">
                                  <p:stCondLst>
                                    <p:cond delay="0"/>
                                  </p:stCondLst>
                                  <p:iterate type="lt">
                                    <p:tmPct val="10000"/>
                                  </p:iterate>
                                  <p:childTnLst>
                                    <p:set>
                                      <p:cBhvr>
                                        <p:cTn id="6" dur="indefinite" fill="hold">
                                          <p:stCondLst>
                                            <p:cond delay="0"/>
                                          </p:stCondLst>
                                        </p:cTn>
                                        <p:tgtEl>
                                          <p:spTgt spid="62466"/>
                                        </p:tgtEl>
                                        <p:attrNameLst>
                                          <p:attrName>style.visibility</p:attrName>
                                        </p:attrNameLst>
                                      </p:cBhvr>
                                      <p:to>
                                        <p:strVal val="visible"/>
                                      </p:to>
                                    </p:set>
                                    <p:animEffect transition="in" filter="fade">
                                      <p:cBhvr>
                                        <p:cTn id="7" dur="597">
                                          <p:stCondLst>
                                            <p:cond delay="0"/>
                                          </p:stCondLst>
                                        </p:cTn>
                                        <p:tgtEl>
                                          <p:spTgt spid="62466"/>
                                        </p:tgtEl>
                                      </p:cBhvr>
                                    </p:animEffect>
                                    <p:anim calcmode="lin" valueType="num">
                                      <p:cBhvr>
                                        <p:cTn id="8" dur="597" fill="hold">
                                          <p:stCondLst>
                                            <p:cond delay="0"/>
                                          </p:stCondLst>
                                        </p:cTn>
                                        <p:tgtEl>
                                          <p:spTgt spid="62466"/>
                                        </p:tgtEl>
                                        <p:attrNameLst>
                                          <p:attrName>style.rotation</p:attrName>
                                        </p:attrNameLst>
                                      </p:cBhvr>
                                      <p:tavLst>
                                        <p:tav tm="0">
                                          <p:val>
                                            <p:fltVal val="720.000000"/>
                                          </p:val>
                                        </p:tav>
                                        <p:tav tm="100000">
                                          <p:val>
                                            <p:fltVal val="0.000000"/>
                                          </p:val>
                                        </p:tav>
                                      </p:tavLst>
                                    </p:anim>
                                    <p:anim calcmode="lin" valueType="num">
                                      <p:cBhvr>
                                        <p:cTn id="9" dur="597" fill="hold">
                                          <p:stCondLst>
                                            <p:cond delay="0"/>
                                          </p:stCondLst>
                                        </p:cTn>
                                        <p:tgtEl>
                                          <p:spTgt spid="62466"/>
                                        </p:tgtEl>
                                        <p:attrNameLst>
                                          <p:attrName>ppt_h</p:attrName>
                                        </p:attrNameLst>
                                      </p:cBhvr>
                                      <p:tavLst>
                                        <p:tav tm="0">
                                          <p:val>
                                            <p:fltVal val="0.000000"/>
                                          </p:val>
                                        </p:tav>
                                        <p:tav tm="100000">
                                          <p:val>
                                            <p:strVal val="#ppt_h"/>
                                          </p:val>
                                        </p:tav>
                                      </p:tavLst>
                                    </p:anim>
                                    <p:anim calcmode="lin" valueType="num">
                                      <p:cBhvr>
                                        <p:cTn id="10" dur="597" fill="hold">
                                          <p:stCondLst>
                                            <p:cond delay="0"/>
                                          </p:stCondLst>
                                        </p:cTn>
                                        <p:tgtEl>
                                          <p:spTgt spid="62466"/>
                                        </p:tgtEl>
                                        <p:attrNameLst>
                                          <p:attrName>ppt_w</p:attrName>
                                        </p:attrNameLst>
                                      </p:cBhvr>
                                      <p:tavLst>
                                        <p:tav tm="0">
                                          <p:val>
                                            <p:fltVal val="0.00000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2466"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日期占位符 1"/>
          <p:cNvSpPr/>
          <p:nvPr>
            <p:ph type="dt" sz="half" idx="10"/>
          </p:nvPr>
        </p:nvSpPr>
        <p:spPr/>
        <p:txBody>
          <a:bodyPr/>
          <a:p>
            <a:pPr lvl="0"/>
            <a:fld id="{BB962C8B-B14F-4D97-AF65-F5344CB8AC3E}" type="datetime1">
              <a:rPr lang="zh-CN" altLang="en-US" dirty="0"/>
            </a:fld>
            <a:endParaRPr lang="zh-CN" altLang="en-US" dirty="0">
              <a:latin typeface="Arial" panose="020B0604020202020204" pitchFamily="34" charset="0"/>
            </a:endParaRPr>
          </a:p>
        </p:txBody>
      </p:sp>
      <p:sp>
        <p:nvSpPr>
          <p:cNvPr id="3" name="页脚占位符 2"/>
          <p:cNvSpPr/>
          <p:nvPr>
            <p:ph type="ftr" sz="quarter" idx="11"/>
          </p:nvPr>
        </p:nvSpPr>
        <p:spPr/>
        <p:txBody>
          <a:bodyPr/>
          <a:p>
            <a:pPr lvl="0"/>
            <a:r>
              <a:rPr lang="zh-CN" altLang="en-US" dirty="0">
                <a:sym typeface="+mn-ea"/>
              </a:rPr>
              <a:t>顾渝-</a:t>
            </a:r>
            <a:r>
              <a:rPr lang="zh-CN" altLang="en-US" dirty="0">
                <a:sym typeface="+mn-ea"/>
              </a:rPr>
              <a:t>《商务英语谈判》（第二版）</a:t>
            </a:r>
            <a:r>
              <a:rPr lang="zh-CN" altLang="en-US" dirty="0"/>
              <a:t>Chapter 9</a:t>
            </a:r>
            <a:endParaRPr lang="zh-CN" altLang="en-US" dirty="0"/>
          </a:p>
        </p:txBody>
      </p:sp>
      <p:sp>
        <p:nvSpPr>
          <p:cNvPr id="4" name="灯片编号占位符 3"/>
          <p:cNvSpPr/>
          <p:nvPr>
            <p:ph type="sldNum" sz="quarter" idx="12"/>
          </p:nvPr>
        </p:nvSpPr>
        <p:spPr/>
        <p:txBody>
          <a:bodyPr/>
          <a:p>
            <a:pPr lvl="0"/>
            <a:fld id="{9A0DB2DC-4C9A-4742-B13C-FB6460FD3503}" type="slidenum">
              <a:rPr lang="zh-CN" altLang="en-US" dirty="0"/>
            </a:fld>
            <a:endParaRPr lang="zh-CN" altLang="en-US" dirty="0">
              <a:latin typeface="Arial" panose="020B0604020202020204" pitchFamily="34" charset="0"/>
            </a:endParaRPr>
          </a:p>
        </p:txBody>
      </p:sp>
      <p:sp>
        <p:nvSpPr>
          <p:cNvPr id="84994" name="标题 84993"/>
          <p:cNvSpPr>
            <a:spLocks noGrp="1"/>
          </p:cNvSpPr>
          <p:nvPr>
            <p:ph type="title"/>
          </p:nvPr>
        </p:nvSpPr>
        <p:spPr>
          <a:xfrm>
            <a:off x="457200" y="278130"/>
            <a:ext cx="8229600" cy="890270"/>
          </a:xfrm>
        </p:spPr>
        <p:txBody>
          <a:bodyPr/>
          <a:p>
            <a:r>
              <a:rPr lang="en-US" altLang="zh-CN" b="1" u="sng"/>
              <a:t>9.3 Sample Dialogues</a:t>
            </a:r>
            <a:endParaRPr lang="en-US" altLang="zh-CN" sz="1700" b="1"/>
          </a:p>
        </p:txBody>
      </p:sp>
      <p:sp>
        <p:nvSpPr>
          <p:cNvPr id="84995" name="文本占位符 84994"/>
          <p:cNvSpPr>
            <a:spLocks noGrp="1"/>
          </p:cNvSpPr>
          <p:nvPr>
            <p:ph type="body" idx="1"/>
          </p:nvPr>
        </p:nvSpPr>
        <p:spPr>
          <a:xfrm>
            <a:off x="457200" y="1196975"/>
            <a:ext cx="8214360" cy="4801235"/>
          </a:xfrm>
        </p:spPr>
        <p:txBody>
          <a:bodyPr/>
          <a:p>
            <a:pPr marL="609600" indent="-609600" fontAlgn="t">
              <a:lnSpc>
                <a:spcPct val="80000"/>
              </a:lnSpc>
              <a:buClr>
                <a:schemeClr val="tx1"/>
              </a:buClr>
              <a:buFont typeface="Wingdings" panose="05000000000000000000" pitchFamily="2" charset="2"/>
              <a:buChar char="l"/>
            </a:pPr>
            <a:r>
              <a:rPr lang="en-US" altLang="zh-CN" sz="2600">
                <a:sym typeface="+mn-ea"/>
              </a:rPr>
              <a:t>You can scan the QR codes in the textbook to listen to </a:t>
            </a:r>
            <a:r>
              <a:rPr lang="en-US" altLang="zh-CN" sz="2600">
                <a:sym typeface="+mn-ea"/>
              </a:rPr>
              <a:t>dialogues </a:t>
            </a:r>
            <a:r>
              <a:rPr lang="en-US" altLang="zh-CN" sz="2600">
                <a:sym typeface="宋体" panose="02010600030101010101" pitchFamily="2" charset="-122"/>
              </a:rPr>
              <a:t>A-C before/after class</a:t>
            </a:r>
            <a:r>
              <a:rPr lang="en-US" altLang="zh-CN" sz="2600">
                <a:sym typeface="+mn-ea"/>
              </a:rPr>
              <a:t>.</a:t>
            </a:r>
            <a:endParaRPr lang="en-US" altLang="zh-CN" sz="2600">
              <a:sym typeface="+mn-ea"/>
            </a:endParaRPr>
          </a:p>
          <a:p>
            <a:pPr marL="609600" indent="-609600" fontAlgn="t">
              <a:lnSpc>
                <a:spcPct val="80000"/>
              </a:lnSpc>
              <a:buClr>
                <a:schemeClr val="tx1"/>
              </a:buClr>
              <a:buFont typeface="Wingdings" panose="05000000000000000000" pitchFamily="2" charset="2"/>
              <a:buChar char="l"/>
            </a:pPr>
            <a:r>
              <a:rPr lang="en-US" altLang="zh-CN" sz="2600"/>
              <a:t>Please read the dialogues</a:t>
            </a:r>
            <a:r>
              <a:rPr lang="en-US" altLang="zh-CN" sz="2600">
                <a:sym typeface="+mn-ea"/>
              </a:rPr>
              <a:t> (A-C)</a:t>
            </a:r>
            <a:r>
              <a:rPr lang="en-US" altLang="zh-CN" sz="2600"/>
              <a:t> with your partners and answer the 4 questions below.</a:t>
            </a:r>
            <a:endParaRPr lang="en-US" altLang="zh-CN" sz="2600"/>
          </a:p>
          <a:p>
            <a:pPr marL="1428750" lvl="2" indent="-514350" fontAlgn="t">
              <a:lnSpc>
                <a:spcPct val="100000"/>
              </a:lnSpc>
              <a:buClr>
                <a:schemeClr val="tx1"/>
              </a:buClr>
              <a:buFont typeface="+mj-lt"/>
              <a:buAutoNum type="arabicPeriod"/>
            </a:pPr>
            <a:r>
              <a:rPr lang="en-US" altLang="zh-CN" sz="2400"/>
              <a:t>How did the buyer and seller support their views on payment terms in Dialogue A and Dialogue B?</a:t>
            </a:r>
            <a:endParaRPr lang="en-US" altLang="zh-CN" sz="2400"/>
          </a:p>
          <a:p>
            <a:pPr marL="1428750" lvl="2" indent="-514350" fontAlgn="t">
              <a:lnSpc>
                <a:spcPct val="100000"/>
              </a:lnSpc>
              <a:buClr>
                <a:schemeClr val="tx1"/>
              </a:buClr>
              <a:buFont typeface="+mj-lt"/>
              <a:buAutoNum type="arabicPeriod"/>
            </a:pPr>
            <a:r>
              <a:rPr lang="en-US" altLang="zh-CN" sz="2400"/>
              <a:t>What concessions has each side made in Dialogue A and Dialogue B?</a:t>
            </a:r>
            <a:endParaRPr lang="en-US" altLang="zh-CN" sz="2400"/>
          </a:p>
          <a:p>
            <a:pPr marL="1428750" lvl="2" indent="-514350" fontAlgn="t">
              <a:lnSpc>
                <a:spcPct val="100000"/>
              </a:lnSpc>
              <a:buClr>
                <a:schemeClr val="tx1"/>
              </a:buClr>
              <a:buFont typeface="+mj-lt"/>
              <a:buAutoNum type="arabicPeriod"/>
            </a:pPr>
            <a:r>
              <a:rPr lang="en-US" altLang="zh-CN" sz="2400"/>
              <a:t>What have the buyer and seller achieved from the negotiation?</a:t>
            </a:r>
            <a:endParaRPr lang="en-US" altLang="zh-CN" sz="2400"/>
          </a:p>
          <a:p>
            <a:pPr marL="1428750" lvl="2" indent="-514350" fontAlgn="t">
              <a:lnSpc>
                <a:spcPct val="100000"/>
              </a:lnSpc>
              <a:buClr>
                <a:schemeClr val="tx1"/>
              </a:buClr>
              <a:buFont typeface="+mj-lt"/>
              <a:buAutoNum type="arabicPeriod"/>
            </a:pPr>
            <a:r>
              <a:rPr lang="en-US" altLang="zh-CN" sz="2400"/>
              <a:t>What details should be further negotiated if L/C is accepted as the payment term in Dialogue C?</a:t>
            </a:r>
            <a:endParaRPr lang="en-US" altLang="zh-CN" sz="2400"/>
          </a:p>
          <a:p>
            <a:pPr marL="609600" indent="-609600" fontAlgn="t">
              <a:lnSpc>
                <a:spcPct val="80000"/>
              </a:lnSpc>
              <a:buClr>
                <a:schemeClr val="tx1"/>
              </a:buClr>
              <a:buFont typeface="Wingdings" panose="05000000000000000000" pitchFamily="2" charset="2"/>
              <a:buNone/>
            </a:pPr>
            <a:r>
              <a:rPr lang="en-US" altLang="zh-CN" sz="2500"/>
              <a:t> </a:t>
            </a:r>
            <a:endParaRPr lang="en-US" altLang="zh-CN" sz="25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ntr" presetSubtype="0" fill="hold" grpId="0" nodeType="withEffect">
                                  <p:stCondLst>
                                    <p:cond delay="0"/>
                                  </p:stCondLst>
                                  <p:iterate type="lt">
                                    <p:tmPct val="10000"/>
                                  </p:iterate>
                                  <p:childTnLst>
                                    <p:set>
                                      <p:cBhvr>
                                        <p:cTn id="6" dur="indefinite" fill="hold">
                                          <p:stCondLst>
                                            <p:cond delay="0"/>
                                          </p:stCondLst>
                                        </p:cTn>
                                        <p:tgtEl>
                                          <p:spTgt spid="84994"/>
                                        </p:tgtEl>
                                        <p:attrNameLst>
                                          <p:attrName>style.visibility</p:attrName>
                                        </p:attrNameLst>
                                      </p:cBhvr>
                                      <p:to>
                                        <p:strVal val="visible"/>
                                      </p:to>
                                    </p:set>
                                    <p:animEffect transition="in" filter="fade">
                                      <p:cBhvr>
                                        <p:cTn id="7" dur="597">
                                          <p:stCondLst>
                                            <p:cond delay="0"/>
                                          </p:stCondLst>
                                        </p:cTn>
                                        <p:tgtEl>
                                          <p:spTgt spid="84994"/>
                                        </p:tgtEl>
                                      </p:cBhvr>
                                    </p:animEffect>
                                    <p:anim calcmode="lin" valueType="num">
                                      <p:cBhvr>
                                        <p:cTn id="8" dur="597" fill="hold">
                                          <p:stCondLst>
                                            <p:cond delay="0"/>
                                          </p:stCondLst>
                                        </p:cTn>
                                        <p:tgtEl>
                                          <p:spTgt spid="84994"/>
                                        </p:tgtEl>
                                        <p:attrNameLst>
                                          <p:attrName>style.rotation</p:attrName>
                                        </p:attrNameLst>
                                      </p:cBhvr>
                                      <p:tavLst>
                                        <p:tav tm="0">
                                          <p:val>
                                            <p:fltVal val="720.000000"/>
                                          </p:val>
                                        </p:tav>
                                        <p:tav tm="100000">
                                          <p:val>
                                            <p:fltVal val="0.000000"/>
                                          </p:val>
                                        </p:tav>
                                      </p:tavLst>
                                    </p:anim>
                                    <p:anim calcmode="lin" valueType="num">
                                      <p:cBhvr>
                                        <p:cTn id="9" dur="597" fill="hold">
                                          <p:stCondLst>
                                            <p:cond delay="0"/>
                                          </p:stCondLst>
                                        </p:cTn>
                                        <p:tgtEl>
                                          <p:spTgt spid="84994"/>
                                        </p:tgtEl>
                                        <p:attrNameLst>
                                          <p:attrName>ppt_h</p:attrName>
                                        </p:attrNameLst>
                                      </p:cBhvr>
                                      <p:tavLst>
                                        <p:tav tm="0">
                                          <p:val>
                                            <p:fltVal val="0.000000"/>
                                          </p:val>
                                        </p:tav>
                                        <p:tav tm="100000">
                                          <p:val>
                                            <p:strVal val="#ppt_h"/>
                                          </p:val>
                                        </p:tav>
                                      </p:tavLst>
                                    </p:anim>
                                    <p:anim calcmode="lin" valueType="num">
                                      <p:cBhvr>
                                        <p:cTn id="10" dur="597" fill="hold">
                                          <p:stCondLst>
                                            <p:cond delay="0"/>
                                          </p:stCondLst>
                                        </p:cTn>
                                        <p:tgtEl>
                                          <p:spTgt spid="84994"/>
                                        </p:tgtEl>
                                        <p:attrNameLst>
                                          <p:attrName>ppt_w</p:attrName>
                                        </p:attrNameLst>
                                      </p:cBhvr>
                                      <p:tavLst>
                                        <p:tav tm="0">
                                          <p:val>
                                            <p:fltVal val="0.000000"/>
                                          </p:val>
                                        </p:tav>
                                        <p:tav tm="100000">
                                          <p:val>
                                            <p:strVal val="#ppt_w"/>
                                          </p:val>
                                        </p:tav>
                                      </p:tavLst>
                                    </p:anim>
                                  </p:childTnLst>
                                </p:cTn>
                              </p:par>
                            </p:childTnLst>
                          </p:cTn>
                        </p:par>
                      </p:childTnLst>
                    </p:cTn>
                  </p:par>
                  <p:par>
                    <p:cTn id="11" fill="hold">
                      <p:stCondLst>
                        <p:cond delay="indefinite"/>
                      </p:stCondLst>
                      <p:childTnLst>
                        <p:par>
                          <p:cTn id="12" fill="hold">
                            <p:stCondLst>
                              <p:cond delay="0"/>
                            </p:stCondLst>
                            <p:childTnLst>
                              <p:par>
                                <p:cTn id="13" presetID="24" presetClass="entr" presetSubtype="0" fill="hold" nodeType="clickEffect">
                                  <p:stCondLst>
                                    <p:cond delay="0"/>
                                  </p:stCondLst>
                                  <p:childTnLst>
                                    <p:set>
                                      <p:cBhvr>
                                        <p:cTn id="14" dur="1" fill="hold">
                                          <p:stCondLst>
                                            <p:cond delay="0"/>
                                          </p:stCondLst>
                                        </p:cTn>
                                        <p:tgtEl>
                                          <p:spTgt spid="84995">
                                            <p:txEl>
                                              <p:pRg st="2" end="2"/>
                                            </p:txEl>
                                          </p:spTgt>
                                        </p:tgtEl>
                                        <p:attrNameLst>
                                          <p:attrName>style.visibility</p:attrName>
                                        </p:attrNameLst>
                                      </p:cBhvr>
                                      <p:to>
                                        <p:strVal val="visible"/>
                                      </p:to>
                                    </p:set>
                                    <p:anim to="" calcmode="lin" valueType="num">
                                      <p:cBhvr>
                                        <p:cTn id="15" dur="1" fill="hold"/>
                                        <p:tgtEl>
                                          <p:spTgt spid="84995">
                                            <p:txEl>
                                              <p:pRg st="2" end="2"/>
                                            </p:txEl>
                                          </p:spTgt>
                                        </p:tgtEl>
                                      </p:cBhvr>
                                    </p:anim>
                                  </p:childTnLst>
                                </p:cTn>
                              </p:par>
                            </p:childTnLst>
                          </p:cTn>
                        </p:par>
                      </p:childTnLst>
                    </p:cTn>
                  </p:par>
                  <p:par>
                    <p:cTn id="16" fill="hold">
                      <p:stCondLst>
                        <p:cond delay="indefinite"/>
                      </p:stCondLst>
                      <p:childTnLst>
                        <p:par>
                          <p:cTn id="17" fill="hold">
                            <p:stCondLst>
                              <p:cond delay="0"/>
                            </p:stCondLst>
                            <p:childTnLst>
                              <p:par>
                                <p:cTn id="18" presetID="24" presetClass="entr" presetSubtype="0" fill="hold" nodeType="clickEffect">
                                  <p:stCondLst>
                                    <p:cond delay="0"/>
                                  </p:stCondLst>
                                  <p:childTnLst>
                                    <p:set>
                                      <p:cBhvr>
                                        <p:cTn id="19" dur="1" fill="hold">
                                          <p:stCondLst>
                                            <p:cond delay="0"/>
                                          </p:stCondLst>
                                        </p:cTn>
                                        <p:tgtEl>
                                          <p:spTgt spid="84995">
                                            <p:txEl>
                                              <p:pRg st="3" end="3"/>
                                            </p:txEl>
                                          </p:spTgt>
                                        </p:tgtEl>
                                        <p:attrNameLst>
                                          <p:attrName>style.visibility</p:attrName>
                                        </p:attrNameLst>
                                      </p:cBhvr>
                                      <p:to>
                                        <p:strVal val="visible"/>
                                      </p:to>
                                    </p:set>
                                    <p:anim to="" calcmode="lin" valueType="num">
                                      <p:cBhvr>
                                        <p:cTn id="20" dur="1" fill="hold"/>
                                        <p:tgtEl>
                                          <p:spTgt spid="84995">
                                            <p:txEl>
                                              <p:pRg st="3" end="3"/>
                                            </p:txEl>
                                          </p:spTgt>
                                        </p:tgtEl>
                                      </p:cBhvr>
                                    </p:anim>
                                  </p:childTnLst>
                                </p:cTn>
                              </p:par>
                            </p:childTnLst>
                          </p:cTn>
                        </p:par>
                      </p:childTnLst>
                    </p:cTn>
                  </p:par>
                  <p:par>
                    <p:cTn id="21" fill="hold">
                      <p:stCondLst>
                        <p:cond delay="indefinite"/>
                      </p:stCondLst>
                      <p:childTnLst>
                        <p:par>
                          <p:cTn id="22" fill="hold">
                            <p:stCondLst>
                              <p:cond delay="0"/>
                            </p:stCondLst>
                            <p:childTnLst>
                              <p:par>
                                <p:cTn id="23" presetID="24" presetClass="entr" presetSubtype="0" fill="hold" nodeType="clickEffect">
                                  <p:stCondLst>
                                    <p:cond delay="0"/>
                                  </p:stCondLst>
                                  <p:childTnLst>
                                    <p:set>
                                      <p:cBhvr>
                                        <p:cTn id="24" dur="1" fill="hold">
                                          <p:stCondLst>
                                            <p:cond delay="0"/>
                                          </p:stCondLst>
                                        </p:cTn>
                                        <p:tgtEl>
                                          <p:spTgt spid="84995">
                                            <p:txEl>
                                              <p:pRg st="4" end="4"/>
                                            </p:txEl>
                                          </p:spTgt>
                                        </p:tgtEl>
                                        <p:attrNameLst>
                                          <p:attrName>style.visibility</p:attrName>
                                        </p:attrNameLst>
                                      </p:cBhvr>
                                      <p:to>
                                        <p:strVal val="visible"/>
                                      </p:to>
                                    </p:set>
                                    <p:anim to="" calcmode="lin" valueType="num">
                                      <p:cBhvr>
                                        <p:cTn id="25" dur="1" fill="hold"/>
                                        <p:tgtEl>
                                          <p:spTgt spid="84995">
                                            <p:txEl>
                                              <p:pRg st="4" end="4"/>
                                            </p:txEl>
                                          </p:spTgt>
                                        </p:tgtEl>
                                      </p:cBhvr>
                                    </p:anim>
                                  </p:childTnLst>
                                </p:cTn>
                              </p:par>
                            </p:childTnLst>
                          </p:cTn>
                        </p:par>
                      </p:childTnLst>
                    </p:cTn>
                  </p:par>
                  <p:par>
                    <p:cTn id="26" fill="hold">
                      <p:stCondLst>
                        <p:cond delay="indefinite"/>
                      </p:stCondLst>
                      <p:childTnLst>
                        <p:par>
                          <p:cTn id="27" fill="hold">
                            <p:stCondLst>
                              <p:cond delay="0"/>
                            </p:stCondLst>
                            <p:childTnLst>
                              <p:par>
                                <p:cTn id="28" presetID="24" presetClass="entr" presetSubtype="0" fill="hold" nodeType="clickEffect">
                                  <p:stCondLst>
                                    <p:cond delay="0"/>
                                  </p:stCondLst>
                                  <p:childTnLst>
                                    <p:set>
                                      <p:cBhvr>
                                        <p:cTn id="29" dur="1" fill="hold">
                                          <p:stCondLst>
                                            <p:cond delay="0"/>
                                          </p:stCondLst>
                                        </p:cTn>
                                        <p:tgtEl>
                                          <p:spTgt spid="84995">
                                            <p:txEl>
                                              <p:pRg st="5" end="5"/>
                                            </p:txEl>
                                          </p:spTgt>
                                        </p:tgtEl>
                                        <p:attrNameLst>
                                          <p:attrName>style.visibility</p:attrName>
                                        </p:attrNameLst>
                                      </p:cBhvr>
                                      <p:to>
                                        <p:strVal val="visible"/>
                                      </p:to>
                                    </p:set>
                                    <p:anim to="" calcmode="lin" valueType="num">
                                      <p:cBhvr>
                                        <p:cTn id="30" dur="1" fill="hold"/>
                                        <p:tgtEl>
                                          <p:spTgt spid="84995">
                                            <p:txEl>
                                              <p:pRg st="5" end="5"/>
                                            </p:txEl>
                                          </p:spTgt>
                                        </p:tgtEl>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4994" grpId="0"/>
      <p:bldP spid="84995" grpId="0" uiExpand="1"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4577" name="日期占位符 1"/>
          <p:cNvSpPr/>
          <p:nvPr>
            <p:ph type="dt" sz="half" idx="10"/>
          </p:nvPr>
        </p:nvSpPr>
        <p:spPr/>
        <p:txBody>
          <a:bodyPr anchor="b" anchorCtr="0"/>
          <a:lstStyle>
            <a:lvl1pPr marL="0" lvl="0" indent="0" algn="l" defTabSz="914400" rtl="0" eaLnBrk="1" fontAlgn="base" latinLnBrk="0" hangingPunct="1">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a:fld id="{BB962C8B-B14F-4D97-AF65-F5344CB8AC3E}" type="datetime1">
              <a:rPr lang="zh-CN" altLang="en-US" sz="1200" dirty="0">
                <a:latin typeface="Garamond" panose="02020404030301010803" pitchFamily="18" charset="0"/>
                <a:ea typeface="宋体" panose="02010600030101010101" pitchFamily="2" charset="-122"/>
              </a:rPr>
            </a:fld>
            <a:endParaRPr lang="zh-CN" altLang="en-US" sz="1200" dirty="0">
              <a:latin typeface="Garamond" panose="02020404030301010803" pitchFamily="18" charset="0"/>
              <a:ea typeface="宋体" panose="02010600030101010101" pitchFamily="2" charset="-122"/>
            </a:endParaRPr>
          </a:p>
        </p:txBody>
      </p:sp>
      <p:sp>
        <p:nvSpPr>
          <p:cNvPr id="24578" name="页脚占位符 2"/>
          <p:cNvSpPr/>
          <p:nvPr>
            <p:ph type="ftr" sz="quarter" idx="11"/>
          </p:nvPr>
        </p:nvSpPr>
        <p:spPr/>
        <p:txBody>
          <a:bodyPr anchor="b" anchorCtr="0"/>
          <a:lstStyle>
            <a:lvl1pPr marL="0" lvl="0" indent="0" algn="l" defTabSz="914400" rtl="0" eaLnBrk="1" fontAlgn="base" latinLnBrk="0" hangingPunct="1">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algn="ctr"/>
            <a:r>
              <a:rPr lang="zh-CN" altLang="en-US" sz="1200" dirty="0">
                <a:latin typeface="Garamond" panose="02020404030301010803" pitchFamily="18" charset="0"/>
                <a:ea typeface="宋体" panose="02010600030101010101" pitchFamily="2" charset="-122"/>
              </a:rPr>
              <a:t>顾渝-</a:t>
            </a:r>
            <a:r>
              <a:rPr lang="zh-CN" altLang="en-US" sz="1200" dirty="0">
                <a:latin typeface="Garamond" panose="02020404030301010803" pitchFamily="18" charset="0"/>
                <a:sym typeface="+mn-ea"/>
              </a:rPr>
              <a:t>《商务英语谈判》（第二版）</a:t>
            </a:r>
            <a:r>
              <a:rPr lang="zh-CN" altLang="en-US" sz="1200" dirty="0">
                <a:latin typeface="Garamond" panose="02020404030301010803" pitchFamily="18" charset="0"/>
                <a:ea typeface="宋体" panose="02010600030101010101" pitchFamily="2" charset="-122"/>
              </a:rPr>
              <a:t>Chapter </a:t>
            </a:r>
            <a:r>
              <a:rPr lang="en-US" altLang="zh-CN" sz="1200" dirty="0">
                <a:latin typeface="Garamond" panose="02020404030301010803" pitchFamily="18" charset="0"/>
                <a:ea typeface="宋体" panose="02010600030101010101" pitchFamily="2" charset="-122"/>
              </a:rPr>
              <a:t>9</a:t>
            </a:r>
            <a:endParaRPr lang="en-US" altLang="zh-CN" sz="1200" dirty="0">
              <a:latin typeface="Garamond" panose="02020404030301010803" pitchFamily="18" charset="0"/>
              <a:ea typeface="宋体" panose="02010600030101010101" pitchFamily="2" charset="-122"/>
            </a:endParaRPr>
          </a:p>
        </p:txBody>
      </p:sp>
      <p:sp>
        <p:nvSpPr>
          <p:cNvPr id="24579" name="灯片编号占位符 3"/>
          <p:cNvSpPr/>
          <p:nvPr>
            <p:ph type="sldNum" sz="quarter" idx="12"/>
          </p:nvPr>
        </p:nvSpPr>
        <p:spPr/>
        <p:txBody>
          <a:bodyPr anchor="b" anchorCtr="0"/>
          <a:lstStyle>
            <a:lvl1pPr marL="0" lvl="0" indent="0" algn="l" defTabSz="914400" rtl="0" eaLnBrk="1" fontAlgn="base" latinLnBrk="0" hangingPunct="1">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algn="r"/>
            <a:fld id="{9A0DB2DC-4C9A-4742-B13C-FB6460FD3503}" type="slidenum">
              <a:rPr lang="zh-CN" altLang="en-US" sz="1200" dirty="0">
                <a:latin typeface="Garamond" panose="02020404030301010803" pitchFamily="18" charset="0"/>
                <a:ea typeface="宋体" panose="02010600030101010101" pitchFamily="2" charset="-122"/>
              </a:rPr>
            </a:fld>
            <a:endParaRPr lang="zh-CN" altLang="en-US" sz="1200" dirty="0">
              <a:latin typeface="Garamond" panose="02020404030301010803" pitchFamily="18" charset="0"/>
              <a:ea typeface="宋体" panose="02010600030101010101" pitchFamily="2" charset="-122"/>
            </a:endParaRPr>
          </a:p>
        </p:txBody>
      </p:sp>
      <p:sp>
        <p:nvSpPr>
          <p:cNvPr id="22530" name="标题 22529"/>
          <p:cNvSpPr>
            <a:spLocks noGrp="1"/>
          </p:cNvSpPr>
          <p:nvPr>
            <p:ph type="title"/>
          </p:nvPr>
        </p:nvSpPr>
        <p:spPr/>
        <p:txBody>
          <a:bodyPr anchor="t" anchorCtr="0"/>
          <a:p>
            <a:r>
              <a:rPr lang="en-US" altLang="zh-CN" b="1" u="sng"/>
              <a:t>9.3 Sample Dialogues</a:t>
            </a:r>
            <a:endParaRPr lang="en-US" altLang="zh-CN" sz="1700" b="1" u="sng"/>
          </a:p>
        </p:txBody>
      </p:sp>
      <p:sp>
        <p:nvSpPr>
          <p:cNvPr id="22531" name="内容占位符 22530"/>
          <p:cNvSpPr>
            <a:spLocks noGrp="1"/>
          </p:cNvSpPr>
          <p:nvPr>
            <p:ph idx="1"/>
          </p:nvPr>
        </p:nvSpPr>
        <p:spPr>
          <a:xfrm>
            <a:off x="457200" y="1268413"/>
            <a:ext cx="8229600" cy="4862512"/>
          </a:xfrm>
        </p:spPr>
        <p:txBody>
          <a:bodyPr anchor="t" anchorCtr="0"/>
          <a:p>
            <a:pPr marL="0" indent="0">
              <a:lnSpc>
                <a:spcPct val="90000"/>
              </a:lnSpc>
              <a:buClr>
                <a:schemeClr val="tx1"/>
              </a:buClr>
              <a:buNone/>
            </a:pPr>
            <a:r>
              <a:rPr lang="en-US" altLang="zh-CN" sz="3200" b="1"/>
              <a:t>Case Analysis:</a:t>
            </a:r>
            <a:endParaRPr lang="en-US" altLang="zh-CN" sz="3200" b="1"/>
          </a:p>
          <a:p>
            <a:pPr marL="0" indent="0">
              <a:lnSpc>
                <a:spcPct val="90000"/>
              </a:lnSpc>
              <a:buClr>
                <a:schemeClr val="tx1"/>
              </a:buClr>
              <a:buNone/>
            </a:pPr>
            <a:endParaRPr lang="en-US" altLang="zh-CN" sz="2400"/>
          </a:p>
          <a:p>
            <a:pPr marL="0" indent="0">
              <a:lnSpc>
                <a:spcPct val="90000"/>
              </a:lnSpc>
              <a:buClr>
                <a:schemeClr val="tx1"/>
              </a:buClr>
              <a:buNone/>
            </a:pPr>
            <a:r>
              <a:rPr lang="en-US" altLang="zh-CN" sz="3200"/>
              <a:t>Brief analysis of each dialogue is provided here to help understand the skills or strategies used by the negotiators or parties involved.</a:t>
            </a:r>
            <a:endParaRPr lang="en-US" altLang="zh-CN" sz="3200"/>
          </a:p>
          <a:p>
            <a:pPr marL="0" indent="0">
              <a:lnSpc>
                <a:spcPct val="90000"/>
              </a:lnSpc>
              <a:buClr>
                <a:schemeClr val="tx1"/>
              </a:buClr>
              <a:buNone/>
            </a:pPr>
            <a:endParaRPr lang="en-US" altLang="zh-CN" sz="32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ntr" presetSubtype="0" fill="hold" grpId="0" nodeType="withEffect">
                                  <p:stCondLst>
                                    <p:cond delay="0"/>
                                  </p:stCondLst>
                                  <p:iterate type="lt">
                                    <p:tmPct val="10000"/>
                                  </p:iterate>
                                  <p:childTnLst>
                                    <p:set>
                                      <p:cBhvr>
                                        <p:cTn id="6" dur="indefinite" fill="hold">
                                          <p:stCondLst>
                                            <p:cond delay="0"/>
                                          </p:stCondLst>
                                        </p:cTn>
                                        <p:tgtEl>
                                          <p:spTgt spid="22530"/>
                                        </p:tgtEl>
                                        <p:attrNameLst>
                                          <p:attrName>style.visibility</p:attrName>
                                        </p:attrNameLst>
                                      </p:cBhvr>
                                      <p:to>
                                        <p:strVal val="visible"/>
                                      </p:to>
                                    </p:set>
                                    <p:animEffect transition="in" filter="fade">
                                      <p:cBhvr>
                                        <p:cTn id="7" dur="597">
                                          <p:stCondLst>
                                            <p:cond delay="0"/>
                                          </p:stCondLst>
                                        </p:cTn>
                                        <p:tgtEl>
                                          <p:spTgt spid="22530"/>
                                        </p:tgtEl>
                                      </p:cBhvr>
                                    </p:animEffect>
                                    <p:anim calcmode="lin" valueType="num">
                                      <p:cBhvr>
                                        <p:cTn id="8" dur="597" fill="hold">
                                          <p:stCondLst>
                                            <p:cond delay="0"/>
                                          </p:stCondLst>
                                        </p:cTn>
                                        <p:tgtEl>
                                          <p:spTgt spid="22530"/>
                                        </p:tgtEl>
                                        <p:attrNameLst>
                                          <p:attrName>style.rotation</p:attrName>
                                        </p:attrNameLst>
                                      </p:cBhvr>
                                      <p:tavLst>
                                        <p:tav tm="0">
                                          <p:val>
                                            <p:fltVal val="720.000000"/>
                                          </p:val>
                                        </p:tav>
                                        <p:tav tm="100000">
                                          <p:val>
                                            <p:fltVal val="0.000000"/>
                                          </p:val>
                                        </p:tav>
                                      </p:tavLst>
                                    </p:anim>
                                    <p:anim calcmode="lin" valueType="num">
                                      <p:cBhvr>
                                        <p:cTn id="9" dur="597" fill="hold">
                                          <p:stCondLst>
                                            <p:cond delay="0"/>
                                          </p:stCondLst>
                                        </p:cTn>
                                        <p:tgtEl>
                                          <p:spTgt spid="22530"/>
                                        </p:tgtEl>
                                        <p:attrNameLst>
                                          <p:attrName>ppt_h</p:attrName>
                                        </p:attrNameLst>
                                      </p:cBhvr>
                                      <p:tavLst>
                                        <p:tav tm="0">
                                          <p:val>
                                            <p:fltVal val="0.000000"/>
                                          </p:val>
                                        </p:tav>
                                        <p:tav tm="100000">
                                          <p:val>
                                            <p:strVal val="#ppt_h"/>
                                          </p:val>
                                        </p:tav>
                                      </p:tavLst>
                                    </p:anim>
                                    <p:anim calcmode="lin" valueType="num">
                                      <p:cBhvr>
                                        <p:cTn id="10" dur="597" fill="hold">
                                          <p:stCondLst>
                                            <p:cond delay="0"/>
                                          </p:stCondLst>
                                        </p:cTn>
                                        <p:tgtEl>
                                          <p:spTgt spid="22530"/>
                                        </p:tgtEl>
                                        <p:attrNameLst>
                                          <p:attrName>ppt_w</p:attrName>
                                        </p:attrNameLst>
                                      </p:cBhvr>
                                      <p:tavLst>
                                        <p:tav tm="0">
                                          <p:val>
                                            <p:fltVal val="0.00000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530"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日期占位符 1"/>
          <p:cNvSpPr/>
          <p:nvPr>
            <p:ph type="dt" sz="half" idx="10"/>
          </p:nvPr>
        </p:nvSpPr>
        <p:spPr/>
        <p:txBody>
          <a:bodyPr/>
          <a:p>
            <a:pPr lvl="0"/>
            <a:fld id="{BB962C8B-B14F-4D97-AF65-F5344CB8AC3E}" type="datetime1">
              <a:rPr lang="zh-CN" altLang="en-US" dirty="0"/>
            </a:fld>
            <a:endParaRPr lang="zh-CN" altLang="en-US" dirty="0">
              <a:latin typeface="Arial" panose="020B0604020202020204" pitchFamily="34" charset="0"/>
            </a:endParaRPr>
          </a:p>
        </p:txBody>
      </p:sp>
      <p:sp>
        <p:nvSpPr>
          <p:cNvPr id="3" name="页脚占位符 2"/>
          <p:cNvSpPr/>
          <p:nvPr>
            <p:ph type="ftr" sz="quarter" idx="11"/>
          </p:nvPr>
        </p:nvSpPr>
        <p:spPr/>
        <p:txBody>
          <a:bodyPr/>
          <a:p>
            <a:pPr lvl="0"/>
            <a:r>
              <a:rPr lang="zh-CN" altLang="en-US" dirty="0">
                <a:sym typeface="+mn-ea"/>
              </a:rPr>
              <a:t>顾渝-</a:t>
            </a:r>
            <a:r>
              <a:rPr lang="zh-CN" altLang="en-US" dirty="0">
                <a:sym typeface="+mn-ea"/>
              </a:rPr>
              <a:t>《商务英语谈判》（第二版）</a:t>
            </a:r>
            <a:r>
              <a:rPr lang="zh-CN" altLang="en-US" dirty="0"/>
              <a:t> Chapter 9</a:t>
            </a:r>
            <a:endParaRPr lang="zh-CN" altLang="en-US" dirty="0"/>
          </a:p>
        </p:txBody>
      </p:sp>
      <p:sp>
        <p:nvSpPr>
          <p:cNvPr id="4" name="灯片编号占位符 3"/>
          <p:cNvSpPr/>
          <p:nvPr>
            <p:ph type="sldNum" sz="quarter" idx="12"/>
          </p:nvPr>
        </p:nvSpPr>
        <p:spPr/>
        <p:txBody>
          <a:bodyPr/>
          <a:p>
            <a:pPr lvl="0"/>
            <a:fld id="{9A0DB2DC-4C9A-4742-B13C-FB6460FD3503}" type="slidenum">
              <a:rPr lang="zh-CN" altLang="en-US" dirty="0"/>
            </a:fld>
            <a:endParaRPr lang="zh-CN" altLang="en-US" dirty="0">
              <a:latin typeface="Arial" panose="020B0604020202020204" pitchFamily="34" charset="0"/>
            </a:endParaRPr>
          </a:p>
        </p:txBody>
      </p:sp>
      <p:sp>
        <p:nvSpPr>
          <p:cNvPr id="88066" name="标题 88065"/>
          <p:cNvSpPr>
            <a:spLocks noGrp="1"/>
          </p:cNvSpPr>
          <p:nvPr>
            <p:ph type="title"/>
          </p:nvPr>
        </p:nvSpPr>
        <p:spPr>
          <a:xfrm>
            <a:off x="457200" y="278130"/>
            <a:ext cx="8229600" cy="852805"/>
          </a:xfrm>
        </p:spPr>
        <p:txBody>
          <a:bodyPr/>
          <a:p>
            <a:r>
              <a:rPr lang="en-US" altLang="zh-CN" b="1" u="sng"/>
              <a:t>9.5 Exercises</a:t>
            </a:r>
            <a:endParaRPr lang="en-US" altLang="zh-CN" sz="1700" b="1"/>
          </a:p>
        </p:txBody>
      </p:sp>
      <p:sp>
        <p:nvSpPr>
          <p:cNvPr id="88067" name="文本占位符 88066"/>
          <p:cNvSpPr>
            <a:spLocks noGrp="1"/>
          </p:cNvSpPr>
          <p:nvPr>
            <p:ph type="body" idx="1"/>
          </p:nvPr>
        </p:nvSpPr>
        <p:spPr>
          <a:xfrm>
            <a:off x="395605" y="1130935"/>
            <a:ext cx="8229600" cy="4530725"/>
          </a:xfrm>
        </p:spPr>
        <p:txBody>
          <a:bodyPr/>
          <a:p>
            <a:pPr>
              <a:lnSpc>
                <a:spcPct val="90000"/>
              </a:lnSpc>
              <a:buFont typeface="Wingdings" panose="05000000000000000000" charset="0"/>
              <a:buChar char="l"/>
            </a:pPr>
            <a:r>
              <a:rPr lang="en-US" altLang="zh-CN" sz="2600"/>
              <a:t>Work in groups of 2-4.</a:t>
            </a:r>
            <a:endParaRPr lang="en-US" altLang="zh-CN" sz="2600"/>
          </a:p>
          <a:p>
            <a:pPr>
              <a:lnSpc>
                <a:spcPct val="90000"/>
              </a:lnSpc>
              <a:buFont typeface="Wingdings" panose="05000000000000000000" charset="0"/>
              <a:buChar char="l"/>
            </a:pPr>
            <a:r>
              <a:rPr lang="en-US" altLang="zh-CN" sz="2600"/>
              <a:t>Role-play Exercise A or B.</a:t>
            </a:r>
            <a:endParaRPr lang="en-US" altLang="zh-CN" sz="2600"/>
          </a:p>
          <a:p>
            <a:pPr>
              <a:lnSpc>
                <a:spcPct val="90000"/>
              </a:lnSpc>
              <a:buFont typeface="Wingdings" panose="05000000000000000000" charset="0"/>
              <a:buChar char="l"/>
            </a:pPr>
            <a:r>
              <a:rPr lang="en-US" altLang="zh-CN" sz="2600"/>
              <a:t>Please assign your own roles. </a:t>
            </a:r>
            <a:endParaRPr lang="en-US" altLang="zh-CN" sz="2600"/>
          </a:p>
          <a:p>
            <a:pPr>
              <a:lnSpc>
                <a:spcPct val="90000"/>
              </a:lnSpc>
              <a:buFont typeface="Wingdings" panose="05000000000000000000" charset="0"/>
              <a:buChar char="l"/>
            </a:pPr>
            <a:r>
              <a:rPr lang="en-US" altLang="zh-CN" sz="2600"/>
              <a:t>You have 10 minutes for the preparation. </a:t>
            </a:r>
            <a:endParaRPr lang="en-US" altLang="zh-CN" sz="2600"/>
          </a:p>
          <a:p>
            <a:pPr>
              <a:lnSpc>
                <a:spcPct val="90000"/>
              </a:lnSpc>
              <a:buFont typeface="Wingdings" panose="05000000000000000000" charset="0"/>
              <a:buChar char="l"/>
            </a:pPr>
            <a:r>
              <a:rPr lang="en-US" altLang="zh-CN" sz="2600">
                <a:sym typeface="+mn-ea"/>
              </a:rPr>
              <a:t>If necessary, you can use your smartphone to scan the QR code to get the suggested steps for each assignment.</a:t>
            </a:r>
            <a:endParaRPr lang="en-US" altLang="zh-CN" sz="2600">
              <a:sym typeface="+mn-ea"/>
            </a:endParaRPr>
          </a:p>
          <a:p>
            <a:pPr>
              <a:lnSpc>
                <a:spcPct val="90000"/>
              </a:lnSpc>
              <a:buFont typeface="Wingdings" panose="05000000000000000000" charset="0"/>
              <a:buChar char="l"/>
            </a:pPr>
            <a:r>
              <a:rPr lang="en-US" altLang="zh-CN" sz="2600"/>
              <a:t>After that the teacher will ask one group to model role-play Exercise A or B at your own choice. </a:t>
            </a:r>
            <a:endParaRPr lang="en-US" altLang="zh-CN" sz="2600"/>
          </a:p>
          <a:p>
            <a:pPr>
              <a:lnSpc>
                <a:spcPct val="90000"/>
              </a:lnSpc>
              <a:buFont typeface="Wingdings" panose="05000000000000000000" charset="0"/>
              <a:buChar char="l"/>
            </a:pPr>
            <a:r>
              <a:rPr lang="en-US" altLang="zh-CN" sz="2600"/>
              <a:t>The other students are required to listen carefully to the model role-play and be ready for the comments. </a:t>
            </a:r>
            <a:endParaRPr lang="en-US" altLang="zh-CN" sz="2600"/>
          </a:p>
        </p:txBody>
      </p:sp>
      <p:sp>
        <p:nvSpPr>
          <p:cNvPr id="88070" name="矩形 88069"/>
          <p:cNvSpPr/>
          <p:nvPr/>
        </p:nvSpPr>
        <p:spPr>
          <a:xfrm>
            <a:off x="3492500" y="5734050"/>
            <a:ext cx="1943100" cy="360363"/>
          </a:xfrm>
          <a:prstGeom prst="rect">
            <a:avLst/>
          </a:prstGeom>
          <a:solidFill>
            <a:schemeClr val="accent1"/>
          </a:solidFill>
          <a:ln w="9525" cap="flat" cmpd="sng">
            <a:solidFill>
              <a:schemeClr val="tx1"/>
            </a:solidFill>
            <a:prstDash val="solid"/>
            <a:miter/>
            <a:headEnd type="none" w="med" len="med"/>
            <a:tailEnd type="none" w="med" len="med"/>
          </a:ln>
        </p:spPr>
        <p:txBody>
          <a:bodyPr wrap="none" anchor="ctr" anchorCtr="0"/>
          <a:p>
            <a:pPr algn="ctr"/>
            <a:r>
              <a:rPr lang="en-US" altLang="zh-CN">
                <a:latin typeface="Arial" panose="020B0604020202020204" pitchFamily="34" charset="0"/>
                <a:hlinkClick r:id="rId1" action="ppaction://hlinkfile"/>
              </a:rPr>
              <a:t>Chapter 10</a:t>
            </a:r>
            <a:endParaRPr lang="en-US" altLang="zh-CN">
              <a:latin typeface="Arial" panose="020B0604020202020204" pitchFamily="34"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日期占位符 1"/>
          <p:cNvSpPr/>
          <p:nvPr>
            <p:ph type="dt" sz="half" idx="10"/>
          </p:nvPr>
        </p:nvSpPr>
        <p:spPr/>
        <p:txBody>
          <a:bodyPr/>
          <a:p>
            <a:pPr lvl="0"/>
            <a:fld id="{BB962C8B-B14F-4D97-AF65-F5344CB8AC3E}" type="datetime1">
              <a:rPr lang="zh-CN" altLang="en-US" dirty="0"/>
            </a:fld>
            <a:endParaRPr lang="zh-CN" altLang="en-US" dirty="0">
              <a:latin typeface="Arial" panose="020B0604020202020204" pitchFamily="34" charset="0"/>
            </a:endParaRPr>
          </a:p>
        </p:txBody>
      </p:sp>
      <p:sp>
        <p:nvSpPr>
          <p:cNvPr id="3" name="页脚占位符 2"/>
          <p:cNvSpPr/>
          <p:nvPr>
            <p:ph type="ftr" sz="quarter" idx="11"/>
          </p:nvPr>
        </p:nvSpPr>
        <p:spPr/>
        <p:txBody>
          <a:bodyPr/>
          <a:p>
            <a:pPr lvl="0"/>
            <a:r>
              <a:rPr lang="zh-CN" altLang="en-US" dirty="0">
                <a:sym typeface="+mn-ea"/>
              </a:rPr>
              <a:t>顾渝-</a:t>
            </a:r>
            <a:r>
              <a:rPr lang="zh-CN" altLang="en-US" dirty="0">
                <a:sym typeface="+mn-ea"/>
              </a:rPr>
              <a:t>《商务英语谈判》（第二版）</a:t>
            </a:r>
            <a:r>
              <a:rPr lang="zh-CN" altLang="en-US" dirty="0"/>
              <a:t>Chapter 9</a:t>
            </a:r>
            <a:endParaRPr lang="zh-CN" altLang="en-US" dirty="0"/>
          </a:p>
        </p:txBody>
      </p:sp>
      <p:sp>
        <p:nvSpPr>
          <p:cNvPr id="4" name="灯片编号占位符 3"/>
          <p:cNvSpPr/>
          <p:nvPr>
            <p:ph type="sldNum" sz="quarter" idx="12"/>
          </p:nvPr>
        </p:nvSpPr>
        <p:spPr/>
        <p:txBody>
          <a:bodyPr/>
          <a:p>
            <a:pPr lvl="0"/>
            <a:fld id="{9A0DB2DC-4C9A-4742-B13C-FB6460FD3503}" type="slidenum">
              <a:rPr lang="zh-CN" altLang="en-US" dirty="0"/>
            </a:fld>
            <a:endParaRPr lang="zh-CN" altLang="en-US" dirty="0">
              <a:latin typeface="Arial" panose="020B0604020202020204" pitchFamily="34" charset="0"/>
            </a:endParaRPr>
          </a:p>
        </p:txBody>
      </p:sp>
      <p:sp>
        <p:nvSpPr>
          <p:cNvPr id="80898" name="标题 80897"/>
          <p:cNvSpPr>
            <a:spLocks noGrp="1"/>
          </p:cNvSpPr>
          <p:nvPr>
            <p:ph type="title"/>
          </p:nvPr>
        </p:nvSpPr>
        <p:spPr>
          <a:xfrm>
            <a:off x="395288" y="274638"/>
            <a:ext cx="8497887" cy="1143000"/>
          </a:xfrm>
        </p:spPr>
        <p:txBody>
          <a:bodyPr/>
          <a:p>
            <a:r>
              <a:rPr lang="en-US" altLang="zh-CN" sz="3400" b="1" u="sng">
                <a:solidFill>
                  <a:schemeClr val="tx1"/>
                </a:solidFill>
              </a:rPr>
              <a:t>CHAPTER 9  Payment Terms</a:t>
            </a:r>
            <a:endParaRPr lang="en-US" altLang="zh-CN" sz="3400" b="1" u="sng">
              <a:solidFill>
                <a:schemeClr val="tx1"/>
              </a:solidFill>
            </a:endParaRPr>
          </a:p>
        </p:txBody>
      </p:sp>
      <p:sp>
        <p:nvSpPr>
          <p:cNvPr id="80899" name="文本占位符 80898"/>
          <p:cNvSpPr>
            <a:spLocks noGrp="1"/>
          </p:cNvSpPr>
          <p:nvPr>
            <p:ph type="body" idx="1"/>
          </p:nvPr>
        </p:nvSpPr>
        <p:spPr>
          <a:xfrm>
            <a:off x="457200" y="1268413"/>
            <a:ext cx="8229600" cy="4862512"/>
          </a:xfrm>
        </p:spPr>
        <p:txBody>
          <a:bodyPr/>
          <a:p>
            <a:pPr>
              <a:lnSpc>
                <a:spcPct val="90000"/>
              </a:lnSpc>
              <a:buNone/>
            </a:pPr>
            <a:r>
              <a:rPr lang="en-US" altLang="zh-CN" b="1"/>
              <a:t>Objectives</a:t>
            </a:r>
            <a:endParaRPr lang="en-US" altLang="zh-CN"/>
          </a:p>
          <a:p>
            <a:pPr>
              <a:lnSpc>
                <a:spcPct val="90000"/>
              </a:lnSpc>
            </a:pPr>
            <a:r>
              <a:rPr lang="en-US" altLang="zh-CN" sz="2600"/>
              <a:t>Gain knowledge of the kinds of payment terms in international trade</a:t>
            </a:r>
            <a:endParaRPr lang="en-US" altLang="zh-CN" sz="2600"/>
          </a:p>
          <a:p>
            <a:pPr>
              <a:lnSpc>
                <a:spcPct val="90000"/>
              </a:lnSpc>
            </a:pPr>
            <a:r>
              <a:rPr lang="en-US" altLang="zh-CN" sz="2600"/>
              <a:t>Be aware of the advantages and disadvantages for the negotiators under different kinds of payment terms</a:t>
            </a:r>
            <a:endParaRPr lang="en-US" altLang="zh-CN" sz="2600"/>
          </a:p>
          <a:p>
            <a:pPr>
              <a:lnSpc>
                <a:spcPct val="90000"/>
              </a:lnSpc>
            </a:pPr>
            <a:r>
              <a:rPr lang="en-US" altLang="zh-CN" sz="2600"/>
              <a:t>Be familiar with the useful expressions and terms used in negotiating payment terms</a:t>
            </a:r>
            <a:endParaRPr lang="en-US" altLang="zh-CN" sz="2600"/>
          </a:p>
          <a:p>
            <a:pPr>
              <a:lnSpc>
                <a:spcPct val="90000"/>
              </a:lnSpc>
            </a:pPr>
            <a:r>
              <a:rPr lang="en-US" altLang="zh-CN" sz="2600"/>
              <a:t>Learn the skills and key points in negotiating payment terms through cases and case analysis </a:t>
            </a:r>
            <a:endParaRPr lang="en-US" altLang="zh-CN" sz="260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ntr" presetSubtype="0" fill="hold" grpId="0" nodeType="withEffect">
                                  <p:stCondLst>
                                    <p:cond delay="0"/>
                                  </p:stCondLst>
                                  <p:iterate type="lt">
                                    <p:tmPct val="10000"/>
                                  </p:iterate>
                                  <p:childTnLst>
                                    <p:set>
                                      <p:cBhvr>
                                        <p:cTn id="6" dur="indefinite" fill="hold">
                                          <p:stCondLst>
                                            <p:cond delay="0"/>
                                          </p:stCondLst>
                                        </p:cTn>
                                        <p:tgtEl>
                                          <p:spTgt spid="80898"/>
                                        </p:tgtEl>
                                        <p:attrNameLst>
                                          <p:attrName>style.visibility</p:attrName>
                                        </p:attrNameLst>
                                      </p:cBhvr>
                                      <p:to>
                                        <p:strVal val="visible"/>
                                      </p:to>
                                    </p:set>
                                    <p:animEffect transition="in" filter="fade">
                                      <p:cBhvr>
                                        <p:cTn id="7" dur="597">
                                          <p:stCondLst>
                                            <p:cond delay="0"/>
                                          </p:stCondLst>
                                        </p:cTn>
                                        <p:tgtEl>
                                          <p:spTgt spid="80898"/>
                                        </p:tgtEl>
                                      </p:cBhvr>
                                    </p:animEffect>
                                    <p:anim calcmode="lin" valueType="num">
                                      <p:cBhvr>
                                        <p:cTn id="8" dur="597" fill="hold">
                                          <p:stCondLst>
                                            <p:cond delay="0"/>
                                          </p:stCondLst>
                                        </p:cTn>
                                        <p:tgtEl>
                                          <p:spTgt spid="80898"/>
                                        </p:tgtEl>
                                        <p:attrNameLst>
                                          <p:attrName>style.rotation</p:attrName>
                                        </p:attrNameLst>
                                      </p:cBhvr>
                                      <p:tavLst>
                                        <p:tav tm="0">
                                          <p:val>
                                            <p:fltVal val="720.000000"/>
                                          </p:val>
                                        </p:tav>
                                        <p:tav tm="100000">
                                          <p:val>
                                            <p:fltVal val="0.000000"/>
                                          </p:val>
                                        </p:tav>
                                      </p:tavLst>
                                    </p:anim>
                                    <p:anim calcmode="lin" valueType="num">
                                      <p:cBhvr>
                                        <p:cTn id="9" dur="597" fill="hold">
                                          <p:stCondLst>
                                            <p:cond delay="0"/>
                                          </p:stCondLst>
                                        </p:cTn>
                                        <p:tgtEl>
                                          <p:spTgt spid="80898"/>
                                        </p:tgtEl>
                                        <p:attrNameLst>
                                          <p:attrName>ppt_h</p:attrName>
                                        </p:attrNameLst>
                                      </p:cBhvr>
                                      <p:tavLst>
                                        <p:tav tm="0">
                                          <p:val>
                                            <p:fltVal val="0.000000"/>
                                          </p:val>
                                        </p:tav>
                                        <p:tav tm="100000">
                                          <p:val>
                                            <p:strVal val="#ppt_h"/>
                                          </p:val>
                                        </p:tav>
                                      </p:tavLst>
                                    </p:anim>
                                    <p:anim calcmode="lin" valueType="num">
                                      <p:cBhvr>
                                        <p:cTn id="10" dur="597" fill="hold">
                                          <p:stCondLst>
                                            <p:cond delay="0"/>
                                          </p:stCondLst>
                                        </p:cTn>
                                        <p:tgtEl>
                                          <p:spTgt spid="80898"/>
                                        </p:tgtEl>
                                        <p:attrNameLst>
                                          <p:attrName>ppt_w</p:attrName>
                                        </p:attrNameLst>
                                      </p:cBhvr>
                                      <p:tavLst>
                                        <p:tav tm="0">
                                          <p:val>
                                            <p:fltVal val="0.000000"/>
                                          </p:val>
                                        </p:tav>
                                        <p:tav tm="100000">
                                          <p:val>
                                            <p:strVal val="#ppt_w"/>
                                          </p:val>
                                        </p:tav>
                                      </p:tavLst>
                                    </p:anim>
                                  </p:childTnLst>
                                </p:cTn>
                              </p:par>
                            </p:childTnLst>
                          </p:cTn>
                        </p:par>
                      </p:childTnLst>
                    </p:cTn>
                  </p:par>
                  <p:par>
                    <p:cTn id="11" fill="hold">
                      <p:stCondLst>
                        <p:cond delay="indefinite"/>
                      </p:stCondLst>
                      <p:childTnLst>
                        <p:par>
                          <p:cTn id="12" fill="hold">
                            <p:stCondLst>
                              <p:cond delay="0"/>
                            </p:stCondLst>
                            <p:childTnLst>
                              <p:par>
                                <p:cTn id="13" presetID="12" presetClass="entr" presetSubtype="4" fill="hold" grpId="0" nodeType="clickEffect">
                                  <p:stCondLst>
                                    <p:cond delay="0"/>
                                  </p:stCondLst>
                                  <p:childTnLst>
                                    <p:set>
                                      <p:cBhvr>
                                        <p:cTn id="14" dur="indefinite" fill="hold">
                                          <p:stCondLst>
                                            <p:cond delay="0"/>
                                          </p:stCondLst>
                                        </p:cTn>
                                        <p:tgtEl>
                                          <p:spTgt spid="80899">
                                            <p:txEl>
                                              <p:charRg st="11" end="78"/>
                                            </p:txEl>
                                          </p:spTgt>
                                        </p:tgtEl>
                                        <p:attrNameLst>
                                          <p:attrName>style.visibility</p:attrName>
                                        </p:attrNameLst>
                                      </p:cBhvr>
                                      <p:to>
                                        <p:strVal val="visible"/>
                                      </p:to>
                                    </p:set>
                                    <p:animEffect transition="in" filter="slide(fromBottom)">
                                      <p:cBhvr>
                                        <p:cTn id="15" dur="500">
                                          <p:stCondLst>
                                            <p:cond delay="0"/>
                                          </p:stCondLst>
                                        </p:cTn>
                                        <p:tgtEl>
                                          <p:spTgt spid="80899">
                                            <p:txEl>
                                              <p:charRg st="11" end="78"/>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2" presetClass="entr" presetSubtype="4" fill="hold" grpId="0" nodeType="clickEffect">
                                  <p:stCondLst>
                                    <p:cond delay="0"/>
                                  </p:stCondLst>
                                  <p:childTnLst>
                                    <p:set>
                                      <p:cBhvr>
                                        <p:cTn id="19" dur="indefinite" fill="hold">
                                          <p:stCondLst>
                                            <p:cond delay="0"/>
                                          </p:stCondLst>
                                        </p:cTn>
                                        <p:tgtEl>
                                          <p:spTgt spid="80899">
                                            <p:txEl>
                                              <p:charRg st="78" end="182"/>
                                            </p:txEl>
                                          </p:spTgt>
                                        </p:tgtEl>
                                        <p:attrNameLst>
                                          <p:attrName>style.visibility</p:attrName>
                                        </p:attrNameLst>
                                      </p:cBhvr>
                                      <p:to>
                                        <p:strVal val="visible"/>
                                      </p:to>
                                    </p:set>
                                    <p:animEffect transition="in" filter="slide(fromBottom)">
                                      <p:cBhvr>
                                        <p:cTn id="20" dur="500">
                                          <p:stCondLst>
                                            <p:cond delay="0"/>
                                          </p:stCondLst>
                                        </p:cTn>
                                        <p:tgtEl>
                                          <p:spTgt spid="80899">
                                            <p:txEl>
                                              <p:charRg st="78" end="182"/>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12" presetClass="entr" presetSubtype="4" fill="hold" grpId="0" nodeType="clickEffect">
                                  <p:stCondLst>
                                    <p:cond delay="0"/>
                                  </p:stCondLst>
                                  <p:childTnLst>
                                    <p:set>
                                      <p:cBhvr>
                                        <p:cTn id="24" dur="indefinite" fill="hold">
                                          <p:stCondLst>
                                            <p:cond delay="0"/>
                                          </p:stCondLst>
                                        </p:cTn>
                                        <p:tgtEl>
                                          <p:spTgt spid="80899">
                                            <p:txEl>
                                              <p:charRg st="182" end="266"/>
                                            </p:txEl>
                                          </p:spTgt>
                                        </p:tgtEl>
                                        <p:attrNameLst>
                                          <p:attrName>style.visibility</p:attrName>
                                        </p:attrNameLst>
                                      </p:cBhvr>
                                      <p:to>
                                        <p:strVal val="visible"/>
                                      </p:to>
                                    </p:set>
                                    <p:animEffect transition="in" filter="slide(fromBottom)">
                                      <p:cBhvr>
                                        <p:cTn id="25" dur="500">
                                          <p:stCondLst>
                                            <p:cond delay="0"/>
                                          </p:stCondLst>
                                        </p:cTn>
                                        <p:tgtEl>
                                          <p:spTgt spid="80899">
                                            <p:txEl>
                                              <p:charRg st="182" end="266"/>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12" presetClass="entr" presetSubtype="4" fill="hold" grpId="0" nodeType="clickEffect">
                                  <p:stCondLst>
                                    <p:cond delay="0"/>
                                  </p:stCondLst>
                                  <p:childTnLst>
                                    <p:set>
                                      <p:cBhvr>
                                        <p:cTn id="29" dur="indefinite" fill="hold">
                                          <p:stCondLst>
                                            <p:cond delay="0"/>
                                          </p:stCondLst>
                                        </p:cTn>
                                        <p:tgtEl>
                                          <p:spTgt spid="80899">
                                            <p:txEl>
                                              <p:charRg st="266" end="360"/>
                                            </p:txEl>
                                          </p:spTgt>
                                        </p:tgtEl>
                                        <p:attrNameLst>
                                          <p:attrName>style.visibility</p:attrName>
                                        </p:attrNameLst>
                                      </p:cBhvr>
                                      <p:to>
                                        <p:strVal val="visible"/>
                                      </p:to>
                                    </p:set>
                                    <p:animEffect transition="in" filter="slide(fromBottom)">
                                      <p:cBhvr>
                                        <p:cTn id="30" dur="500">
                                          <p:stCondLst>
                                            <p:cond delay="0"/>
                                          </p:stCondLst>
                                        </p:cTn>
                                        <p:tgtEl>
                                          <p:spTgt spid="80899">
                                            <p:txEl>
                                              <p:charRg st="266" end="36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0898" grpId="0"/>
      <p:bldP spid="80899"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日期占位符 1"/>
          <p:cNvSpPr/>
          <p:nvPr>
            <p:ph type="dt" sz="half" idx="10"/>
          </p:nvPr>
        </p:nvSpPr>
        <p:spPr/>
        <p:txBody>
          <a:bodyPr/>
          <a:p>
            <a:pPr lvl="0"/>
            <a:fld id="{BB962C8B-B14F-4D97-AF65-F5344CB8AC3E}" type="datetime1">
              <a:rPr lang="zh-CN" altLang="en-US" dirty="0"/>
            </a:fld>
            <a:endParaRPr lang="zh-CN" altLang="en-US" dirty="0">
              <a:latin typeface="Arial" panose="020B0604020202020204" pitchFamily="34" charset="0"/>
            </a:endParaRPr>
          </a:p>
        </p:txBody>
      </p:sp>
      <p:sp>
        <p:nvSpPr>
          <p:cNvPr id="3" name="页脚占位符 2"/>
          <p:cNvSpPr/>
          <p:nvPr>
            <p:ph type="ftr" sz="quarter" idx="11"/>
          </p:nvPr>
        </p:nvSpPr>
        <p:spPr/>
        <p:txBody>
          <a:bodyPr/>
          <a:p>
            <a:pPr lvl="0"/>
            <a:r>
              <a:rPr lang="zh-CN" altLang="en-US" dirty="0">
                <a:sym typeface="+mn-ea"/>
              </a:rPr>
              <a:t>顾渝-</a:t>
            </a:r>
            <a:r>
              <a:rPr lang="zh-CN" altLang="en-US" dirty="0">
                <a:sym typeface="+mn-ea"/>
              </a:rPr>
              <a:t>《商务英语谈判》（第二版）</a:t>
            </a:r>
            <a:r>
              <a:rPr lang="zh-CN" altLang="en-US" dirty="0"/>
              <a:t> Chapter 9</a:t>
            </a:r>
            <a:endParaRPr lang="zh-CN" altLang="en-US" dirty="0"/>
          </a:p>
        </p:txBody>
      </p:sp>
      <p:sp>
        <p:nvSpPr>
          <p:cNvPr id="4" name="灯片编号占位符 3"/>
          <p:cNvSpPr/>
          <p:nvPr>
            <p:ph type="sldNum" sz="quarter" idx="12"/>
          </p:nvPr>
        </p:nvSpPr>
        <p:spPr/>
        <p:txBody>
          <a:bodyPr/>
          <a:p>
            <a:pPr lvl="0"/>
            <a:fld id="{9A0DB2DC-4C9A-4742-B13C-FB6460FD3503}" type="slidenum">
              <a:rPr lang="zh-CN" altLang="en-US" dirty="0"/>
            </a:fld>
            <a:endParaRPr lang="zh-CN" altLang="en-US" dirty="0">
              <a:latin typeface="Arial" panose="020B0604020202020204" pitchFamily="34" charset="0"/>
            </a:endParaRPr>
          </a:p>
        </p:txBody>
      </p:sp>
      <p:sp>
        <p:nvSpPr>
          <p:cNvPr id="87042" name="标题 87041"/>
          <p:cNvSpPr>
            <a:spLocks noGrp="1"/>
          </p:cNvSpPr>
          <p:nvPr>
            <p:ph type="title"/>
          </p:nvPr>
        </p:nvSpPr>
        <p:spPr>
          <a:xfrm>
            <a:off x="501650" y="333375"/>
            <a:ext cx="8102600" cy="935038"/>
          </a:xfrm>
        </p:spPr>
        <p:txBody>
          <a:bodyPr/>
          <a:p>
            <a:r>
              <a:rPr lang="en-US" altLang="zh-CN" b="1" u="sng"/>
              <a:t>9.4 Words and Expressions</a:t>
            </a:r>
            <a:endParaRPr lang="en-US" altLang="zh-CN" sz="1700" b="1"/>
          </a:p>
        </p:txBody>
      </p:sp>
      <p:sp>
        <p:nvSpPr>
          <p:cNvPr id="87043" name="文本占位符 87042"/>
          <p:cNvSpPr>
            <a:spLocks noGrp="1"/>
          </p:cNvSpPr>
          <p:nvPr>
            <p:ph type="body" idx="1"/>
          </p:nvPr>
        </p:nvSpPr>
        <p:spPr/>
        <p:txBody>
          <a:bodyPr/>
          <a:p>
            <a:pPr marL="609600" indent="-609600">
              <a:buClr>
                <a:schemeClr val="tx1"/>
              </a:buClr>
              <a:buNone/>
            </a:pPr>
            <a:r>
              <a:rPr lang="en-US" altLang="zh-CN"/>
              <a:t>	Please learn this section first before you begin learning this Chapter.</a:t>
            </a:r>
            <a:endParaRPr lang="en-US" altLang="zh-CN"/>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日期占位符 1"/>
          <p:cNvSpPr/>
          <p:nvPr>
            <p:ph type="dt" sz="half" idx="10"/>
          </p:nvPr>
        </p:nvSpPr>
        <p:spPr/>
        <p:txBody>
          <a:bodyPr/>
          <a:p>
            <a:pPr lvl="0"/>
            <a:fld id="{BB962C8B-B14F-4D97-AF65-F5344CB8AC3E}" type="datetime1">
              <a:rPr lang="zh-CN" altLang="en-US" dirty="0"/>
            </a:fld>
            <a:endParaRPr lang="zh-CN" altLang="en-US" dirty="0">
              <a:latin typeface="Arial" panose="020B0604020202020204" pitchFamily="34" charset="0"/>
            </a:endParaRPr>
          </a:p>
        </p:txBody>
      </p:sp>
      <p:sp>
        <p:nvSpPr>
          <p:cNvPr id="3" name="页脚占位符 2"/>
          <p:cNvSpPr/>
          <p:nvPr>
            <p:ph type="ftr" sz="quarter" idx="11"/>
          </p:nvPr>
        </p:nvSpPr>
        <p:spPr/>
        <p:txBody>
          <a:bodyPr/>
          <a:p>
            <a:pPr lvl="0"/>
            <a:r>
              <a:rPr lang="zh-CN" altLang="en-US" dirty="0">
                <a:sym typeface="+mn-ea"/>
              </a:rPr>
              <a:t>顾渝-</a:t>
            </a:r>
            <a:r>
              <a:rPr lang="zh-CN" altLang="en-US" dirty="0">
                <a:sym typeface="+mn-ea"/>
              </a:rPr>
              <a:t>《商务英语谈判》（第二版）</a:t>
            </a:r>
            <a:r>
              <a:rPr lang="zh-CN" altLang="en-US" dirty="0"/>
              <a:t> Chapter 9</a:t>
            </a:r>
            <a:endParaRPr lang="zh-CN" altLang="en-US" dirty="0"/>
          </a:p>
        </p:txBody>
      </p:sp>
      <p:sp>
        <p:nvSpPr>
          <p:cNvPr id="4" name="灯片编号占位符 3"/>
          <p:cNvSpPr/>
          <p:nvPr>
            <p:ph type="sldNum" sz="quarter" idx="12"/>
          </p:nvPr>
        </p:nvSpPr>
        <p:spPr/>
        <p:txBody>
          <a:bodyPr/>
          <a:p>
            <a:pPr lvl="0"/>
            <a:fld id="{9A0DB2DC-4C9A-4742-B13C-FB6460FD3503}" type="slidenum">
              <a:rPr lang="zh-CN" altLang="en-US" dirty="0"/>
            </a:fld>
            <a:endParaRPr lang="zh-CN" altLang="en-US" dirty="0">
              <a:latin typeface="Arial" panose="020B0604020202020204" pitchFamily="34" charset="0"/>
            </a:endParaRPr>
          </a:p>
        </p:txBody>
      </p:sp>
      <p:sp>
        <p:nvSpPr>
          <p:cNvPr id="146435" name="文本占位符 146434"/>
          <p:cNvSpPr>
            <a:spLocks noGrp="1"/>
          </p:cNvSpPr>
          <p:nvPr>
            <p:ph type="body" idx="1"/>
          </p:nvPr>
        </p:nvSpPr>
        <p:spPr>
          <a:xfrm>
            <a:off x="394970" y="1628775"/>
            <a:ext cx="8291830" cy="4140200"/>
          </a:xfrm>
        </p:spPr>
        <p:txBody>
          <a:bodyPr/>
          <a:p>
            <a:pPr marL="609600" indent="-609600">
              <a:buClr>
                <a:srgbClr val="000000"/>
              </a:buClr>
              <a:buFont typeface="+mj-lt"/>
              <a:buAutoNum type="arabicPeriod"/>
            </a:pPr>
            <a:r>
              <a:rPr lang="en-US" altLang="zh-CN" sz="2800" b="1">
                <a:solidFill>
                  <a:schemeClr val="tx1"/>
                </a:solidFill>
              </a:rPr>
              <a:t>What should be considered when choosing the appropriate payment terms?</a:t>
            </a:r>
            <a:endParaRPr lang="en-US" altLang="zh-CN" sz="2800">
              <a:solidFill>
                <a:schemeClr val="tx1"/>
              </a:solidFill>
            </a:endParaRPr>
          </a:p>
          <a:p>
            <a:pPr marL="0" indent="0">
              <a:buNone/>
            </a:pPr>
            <a:endParaRPr lang="en-US" altLang="zh-CN" sz="2800"/>
          </a:p>
          <a:p>
            <a:pPr marL="609600" indent="-609600">
              <a:lnSpc>
                <a:spcPct val="120000"/>
              </a:lnSpc>
            </a:pPr>
            <a:r>
              <a:rPr lang="en-US" altLang="zh-CN" sz="2800"/>
              <a:t>The seller’s exposure to credit and sometimes foreign exchange risk are usually considered when choosing the appropriate payment terms.</a:t>
            </a:r>
            <a:endParaRPr lang="en-US" altLang="zh-CN" sz="2800"/>
          </a:p>
        </p:txBody>
      </p:sp>
      <p:sp>
        <p:nvSpPr>
          <p:cNvPr id="146437" name="标题 146436"/>
          <p:cNvSpPr>
            <a:spLocks noGrp="1"/>
          </p:cNvSpPr>
          <p:nvPr>
            <p:ph type="title"/>
          </p:nvPr>
        </p:nvSpPr>
        <p:spPr/>
        <p:txBody>
          <a:bodyPr vert="horz" wrap="square" lIns="91440" tIns="45720" rIns="91440" bIns="45720" anchor="t" anchorCtr="0"/>
          <a:p>
            <a:r>
              <a:rPr lang="en-US" altLang="zh-CN" b="1" u="sng"/>
              <a:t>9.1 Before You Begin</a:t>
            </a:r>
            <a:br>
              <a:rPr lang="en-US" altLang="zh-CN" b="1" u="sng"/>
            </a:br>
            <a:r>
              <a:rPr lang="en-US" altLang="zh-CN" b="1">
                <a:solidFill>
                  <a:schemeClr val="tx1"/>
                </a:solidFill>
                <a:sym typeface="+mn-ea"/>
              </a:rPr>
              <a:t>Questions:</a:t>
            </a:r>
            <a:endParaRPr lang="en-US" altLang="zh-CN" b="1" u="sng"/>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ntr" presetSubtype="0" fill="hold" grpId="0" nodeType="withEffect">
                                  <p:stCondLst>
                                    <p:cond delay="0"/>
                                  </p:stCondLst>
                                  <p:iterate type="lt">
                                    <p:tmPct val="10000"/>
                                  </p:iterate>
                                  <p:childTnLst>
                                    <p:set>
                                      <p:cBhvr>
                                        <p:cTn id="6" dur="indefinite" fill="hold">
                                          <p:stCondLst>
                                            <p:cond delay="0"/>
                                          </p:stCondLst>
                                        </p:cTn>
                                        <p:tgtEl>
                                          <p:spTgt spid="146437"/>
                                        </p:tgtEl>
                                        <p:attrNameLst>
                                          <p:attrName>style.visibility</p:attrName>
                                        </p:attrNameLst>
                                      </p:cBhvr>
                                      <p:to>
                                        <p:strVal val="visible"/>
                                      </p:to>
                                    </p:set>
                                    <p:animEffect transition="in" filter="fade">
                                      <p:cBhvr>
                                        <p:cTn id="7" dur="597">
                                          <p:stCondLst>
                                            <p:cond delay="0"/>
                                          </p:stCondLst>
                                        </p:cTn>
                                        <p:tgtEl>
                                          <p:spTgt spid="146437"/>
                                        </p:tgtEl>
                                      </p:cBhvr>
                                    </p:animEffect>
                                    <p:anim calcmode="lin" valueType="num">
                                      <p:cBhvr>
                                        <p:cTn id="8" dur="597" fill="hold">
                                          <p:stCondLst>
                                            <p:cond delay="0"/>
                                          </p:stCondLst>
                                        </p:cTn>
                                        <p:tgtEl>
                                          <p:spTgt spid="146437"/>
                                        </p:tgtEl>
                                        <p:attrNameLst>
                                          <p:attrName>style.rotation</p:attrName>
                                        </p:attrNameLst>
                                      </p:cBhvr>
                                      <p:tavLst>
                                        <p:tav tm="0">
                                          <p:val>
                                            <p:fltVal val="720.000000"/>
                                          </p:val>
                                        </p:tav>
                                        <p:tav tm="100000">
                                          <p:val>
                                            <p:fltVal val="0.000000"/>
                                          </p:val>
                                        </p:tav>
                                      </p:tavLst>
                                    </p:anim>
                                    <p:anim calcmode="lin" valueType="num">
                                      <p:cBhvr>
                                        <p:cTn id="9" dur="597" fill="hold">
                                          <p:stCondLst>
                                            <p:cond delay="0"/>
                                          </p:stCondLst>
                                        </p:cTn>
                                        <p:tgtEl>
                                          <p:spTgt spid="146437"/>
                                        </p:tgtEl>
                                        <p:attrNameLst>
                                          <p:attrName>ppt_h</p:attrName>
                                        </p:attrNameLst>
                                      </p:cBhvr>
                                      <p:tavLst>
                                        <p:tav tm="0">
                                          <p:val>
                                            <p:fltVal val="0.000000"/>
                                          </p:val>
                                        </p:tav>
                                        <p:tav tm="100000">
                                          <p:val>
                                            <p:strVal val="#ppt_h"/>
                                          </p:val>
                                        </p:tav>
                                      </p:tavLst>
                                    </p:anim>
                                    <p:anim calcmode="lin" valueType="num">
                                      <p:cBhvr>
                                        <p:cTn id="10" dur="597" fill="hold">
                                          <p:stCondLst>
                                            <p:cond delay="0"/>
                                          </p:stCondLst>
                                        </p:cTn>
                                        <p:tgtEl>
                                          <p:spTgt spid="146437"/>
                                        </p:tgtEl>
                                        <p:attrNameLst>
                                          <p:attrName>ppt_w</p:attrName>
                                        </p:attrNameLst>
                                      </p:cBhvr>
                                      <p:tavLst>
                                        <p:tav tm="0">
                                          <p:val>
                                            <p:fltVal val="0.000000"/>
                                          </p:val>
                                        </p:tav>
                                        <p:tav tm="100000">
                                          <p:val>
                                            <p:strVal val="#ppt_w"/>
                                          </p:val>
                                        </p:tav>
                                      </p:tavLst>
                                    </p:anim>
                                  </p:childTnLst>
                                </p:cTn>
                              </p:par>
                            </p:childTnLst>
                          </p:cTn>
                        </p:par>
                      </p:childTnLst>
                    </p:cTn>
                  </p:par>
                  <p:par>
                    <p:cTn id="11" fill="hold">
                      <p:stCondLst>
                        <p:cond delay="indefinite"/>
                      </p:stCondLst>
                      <p:childTnLst>
                        <p:par>
                          <p:cTn id="12" fill="hold">
                            <p:stCondLst>
                              <p:cond delay="0"/>
                            </p:stCondLst>
                            <p:childTnLst>
                              <p:par>
                                <p:cTn id="13" presetID="24" presetClass="entr" presetSubtype="0" fill="hold" nodeType="clickEffect">
                                  <p:stCondLst>
                                    <p:cond delay="0"/>
                                  </p:stCondLst>
                                  <p:childTnLst>
                                    <p:set>
                                      <p:cBhvr>
                                        <p:cTn id="14" dur="1" fill="hold">
                                          <p:stCondLst>
                                            <p:cond delay="0"/>
                                          </p:stCondLst>
                                        </p:cTn>
                                        <p:tgtEl>
                                          <p:spTgt spid="146435">
                                            <p:txEl>
                                              <p:pRg st="2" end="2"/>
                                            </p:txEl>
                                          </p:spTgt>
                                        </p:tgtEl>
                                        <p:attrNameLst>
                                          <p:attrName>style.visibility</p:attrName>
                                        </p:attrNameLst>
                                      </p:cBhvr>
                                      <p:to>
                                        <p:strVal val="visible"/>
                                      </p:to>
                                    </p:set>
                                    <p:anim to="" calcmode="lin" valueType="num">
                                      <p:cBhvr>
                                        <p:cTn id="15" dur="1" fill="hold"/>
                                        <p:tgtEl>
                                          <p:spTgt spid="146435">
                                            <p:txEl>
                                              <p:pRg st="2" end="2"/>
                                            </p:txEl>
                                          </p:spTgt>
                                        </p:tgtEl>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6435" grpId="0" uiExpand="1" build="p"/>
      <p:bldP spid="146437"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日期占位符 1"/>
          <p:cNvSpPr/>
          <p:nvPr>
            <p:ph type="dt" sz="half" idx="10"/>
          </p:nvPr>
        </p:nvSpPr>
        <p:spPr/>
        <p:txBody>
          <a:bodyPr/>
          <a:p>
            <a:pPr lvl="0"/>
            <a:fld id="{BB962C8B-B14F-4D97-AF65-F5344CB8AC3E}" type="datetime1">
              <a:rPr lang="zh-CN" altLang="en-US" dirty="0"/>
            </a:fld>
            <a:endParaRPr lang="zh-CN" altLang="en-US" dirty="0">
              <a:latin typeface="Arial" panose="020B0604020202020204" pitchFamily="34" charset="0"/>
            </a:endParaRPr>
          </a:p>
        </p:txBody>
      </p:sp>
      <p:sp>
        <p:nvSpPr>
          <p:cNvPr id="3" name="页脚占位符 2"/>
          <p:cNvSpPr/>
          <p:nvPr>
            <p:ph type="ftr" sz="quarter" idx="11"/>
          </p:nvPr>
        </p:nvSpPr>
        <p:spPr/>
        <p:txBody>
          <a:bodyPr/>
          <a:p>
            <a:pPr lvl="0"/>
            <a:r>
              <a:rPr lang="zh-CN" altLang="en-US" dirty="0">
                <a:sym typeface="+mn-ea"/>
              </a:rPr>
              <a:t>顾渝-</a:t>
            </a:r>
            <a:r>
              <a:rPr lang="zh-CN" altLang="en-US" dirty="0">
                <a:sym typeface="+mn-ea"/>
              </a:rPr>
              <a:t>《商务英语谈判》（第二版）</a:t>
            </a:r>
            <a:r>
              <a:rPr lang="zh-CN" altLang="en-US" dirty="0"/>
              <a:t> Chapter 9</a:t>
            </a:r>
            <a:endParaRPr lang="zh-CN" altLang="en-US" dirty="0"/>
          </a:p>
        </p:txBody>
      </p:sp>
      <p:sp>
        <p:nvSpPr>
          <p:cNvPr id="4" name="灯片编号占位符 3"/>
          <p:cNvSpPr/>
          <p:nvPr>
            <p:ph type="sldNum" sz="quarter" idx="12"/>
          </p:nvPr>
        </p:nvSpPr>
        <p:spPr/>
        <p:txBody>
          <a:bodyPr/>
          <a:p>
            <a:pPr lvl="0"/>
            <a:fld id="{9A0DB2DC-4C9A-4742-B13C-FB6460FD3503}" type="slidenum">
              <a:rPr lang="zh-CN" altLang="en-US" dirty="0"/>
            </a:fld>
            <a:endParaRPr lang="zh-CN" altLang="en-US" dirty="0">
              <a:latin typeface="Arial" panose="020B0604020202020204" pitchFamily="34" charset="0"/>
            </a:endParaRPr>
          </a:p>
        </p:txBody>
      </p:sp>
      <p:sp>
        <p:nvSpPr>
          <p:cNvPr id="146435" name="文本占位符 146434"/>
          <p:cNvSpPr>
            <a:spLocks noGrp="1"/>
          </p:cNvSpPr>
          <p:nvPr>
            <p:ph type="body" idx="1"/>
          </p:nvPr>
        </p:nvSpPr>
        <p:spPr>
          <a:xfrm>
            <a:off x="468313" y="981075"/>
            <a:ext cx="8280400" cy="5184775"/>
          </a:xfrm>
        </p:spPr>
        <p:txBody>
          <a:bodyPr/>
          <a:p>
            <a:pPr marL="609600" indent="-609600">
              <a:buNone/>
            </a:pPr>
            <a:endParaRPr lang="en-US" altLang="zh-CN" sz="2300" b="1"/>
          </a:p>
          <a:p>
            <a:pPr marL="609600" indent="-609600">
              <a:buClr>
                <a:srgbClr val="000000"/>
              </a:buClr>
              <a:buFont typeface="+mj-lt"/>
              <a:buAutoNum type="arabicPeriod" startAt="2"/>
            </a:pPr>
            <a:r>
              <a:rPr lang="en-US" altLang="zh-CN" sz="2800" b="1"/>
              <a:t>What is advance payment and when will the buyer agree to effect payment in this way?</a:t>
            </a:r>
            <a:endParaRPr lang="en-US" altLang="zh-CN" sz="2800"/>
          </a:p>
          <a:p>
            <a:pPr marL="609600" indent="-609600">
              <a:lnSpc>
                <a:spcPct val="120000"/>
              </a:lnSpc>
            </a:pPr>
            <a:r>
              <a:rPr lang="en-US" altLang="zh-CN" sz="2800"/>
              <a:t>An advance payment is the whole or part of a contractually due sum that is paid by the buyer in advance prior to shipment of goods. In the negotiation for made-to-order goods or when the manufacturing process is capital intensive, the buyer has to agree to advance payment. </a:t>
            </a:r>
            <a:endParaRPr lang="en-US" altLang="zh-CN" sz="2800"/>
          </a:p>
        </p:txBody>
      </p:sp>
      <p:sp>
        <p:nvSpPr>
          <p:cNvPr id="146437" name="标题 146436"/>
          <p:cNvSpPr>
            <a:spLocks noGrp="1"/>
          </p:cNvSpPr>
          <p:nvPr>
            <p:ph type="title"/>
          </p:nvPr>
        </p:nvSpPr>
        <p:spPr/>
        <p:txBody>
          <a:bodyPr vert="horz" wrap="square" lIns="91440" tIns="45720" rIns="91440" bIns="45720" anchor="t" anchorCtr="0"/>
          <a:p>
            <a:r>
              <a:rPr lang="en-US" altLang="zh-CN" b="1" u="sng"/>
              <a:t>9.1 Before You Begin</a:t>
            </a:r>
            <a:endParaRPr lang="en-US" altLang="zh-CN" b="1" u="sng"/>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ntr" presetSubtype="0" fill="hold" grpId="0" nodeType="withEffect">
                                  <p:stCondLst>
                                    <p:cond delay="0"/>
                                  </p:stCondLst>
                                  <p:iterate type="lt">
                                    <p:tmPct val="10000"/>
                                  </p:iterate>
                                  <p:childTnLst>
                                    <p:set>
                                      <p:cBhvr>
                                        <p:cTn id="6" dur="indefinite" fill="hold">
                                          <p:stCondLst>
                                            <p:cond delay="0"/>
                                          </p:stCondLst>
                                        </p:cTn>
                                        <p:tgtEl>
                                          <p:spTgt spid="146437"/>
                                        </p:tgtEl>
                                        <p:attrNameLst>
                                          <p:attrName>style.visibility</p:attrName>
                                        </p:attrNameLst>
                                      </p:cBhvr>
                                      <p:to>
                                        <p:strVal val="visible"/>
                                      </p:to>
                                    </p:set>
                                    <p:animEffect transition="in" filter="fade">
                                      <p:cBhvr>
                                        <p:cTn id="7" dur="597">
                                          <p:stCondLst>
                                            <p:cond delay="0"/>
                                          </p:stCondLst>
                                        </p:cTn>
                                        <p:tgtEl>
                                          <p:spTgt spid="146437"/>
                                        </p:tgtEl>
                                      </p:cBhvr>
                                    </p:animEffect>
                                    <p:anim calcmode="lin" valueType="num">
                                      <p:cBhvr>
                                        <p:cTn id="8" dur="597" fill="hold">
                                          <p:stCondLst>
                                            <p:cond delay="0"/>
                                          </p:stCondLst>
                                        </p:cTn>
                                        <p:tgtEl>
                                          <p:spTgt spid="146437"/>
                                        </p:tgtEl>
                                        <p:attrNameLst>
                                          <p:attrName>style.rotation</p:attrName>
                                        </p:attrNameLst>
                                      </p:cBhvr>
                                      <p:tavLst>
                                        <p:tav tm="0">
                                          <p:val>
                                            <p:fltVal val="720.000000"/>
                                          </p:val>
                                        </p:tav>
                                        <p:tav tm="100000">
                                          <p:val>
                                            <p:fltVal val="0.000000"/>
                                          </p:val>
                                        </p:tav>
                                      </p:tavLst>
                                    </p:anim>
                                    <p:anim calcmode="lin" valueType="num">
                                      <p:cBhvr>
                                        <p:cTn id="9" dur="597" fill="hold">
                                          <p:stCondLst>
                                            <p:cond delay="0"/>
                                          </p:stCondLst>
                                        </p:cTn>
                                        <p:tgtEl>
                                          <p:spTgt spid="146437"/>
                                        </p:tgtEl>
                                        <p:attrNameLst>
                                          <p:attrName>ppt_h</p:attrName>
                                        </p:attrNameLst>
                                      </p:cBhvr>
                                      <p:tavLst>
                                        <p:tav tm="0">
                                          <p:val>
                                            <p:fltVal val="0.000000"/>
                                          </p:val>
                                        </p:tav>
                                        <p:tav tm="100000">
                                          <p:val>
                                            <p:strVal val="#ppt_h"/>
                                          </p:val>
                                        </p:tav>
                                      </p:tavLst>
                                    </p:anim>
                                    <p:anim calcmode="lin" valueType="num">
                                      <p:cBhvr>
                                        <p:cTn id="10" dur="597" fill="hold">
                                          <p:stCondLst>
                                            <p:cond delay="0"/>
                                          </p:stCondLst>
                                        </p:cTn>
                                        <p:tgtEl>
                                          <p:spTgt spid="146437"/>
                                        </p:tgtEl>
                                        <p:attrNameLst>
                                          <p:attrName>ppt_w</p:attrName>
                                        </p:attrNameLst>
                                      </p:cBhvr>
                                      <p:tavLst>
                                        <p:tav tm="0">
                                          <p:val>
                                            <p:fltVal val="0.000000"/>
                                          </p:val>
                                        </p:tav>
                                        <p:tav tm="100000">
                                          <p:val>
                                            <p:strVal val="#ppt_w"/>
                                          </p:val>
                                        </p:tav>
                                      </p:tavLst>
                                    </p:anim>
                                  </p:childTnLst>
                                </p:cTn>
                              </p:par>
                            </p:childTnLst>
                          </p:cTn>
                        </p:par>
                      </p:childTnLst>
                    </p:cTn>
                  </p:par>
                  <p:par>
                    <p:cTn id="11" fill="hold">
                      <p:stCondLst>
                        <p:cond delay="indefinite"/>
                      </p:stCondLst>
                      <p:childTnLst>
                        <p:par>
                          <p:cTn id="12" fill="hold">
                            <p:stCondLst>
                              <p:cond delay="0"/>
                            </p:stCondLst>
                            <p:childTnLst>
                              <p:par>
                                <p:cTn id="13" presetID="24" presetClass="entr" presetSubtype="0" fill="hold" nodeType="clickEffect">
                                  <p:stCondLst>
                                    <p:cond delay="0"/>
                                  </p:stCondLst>
                                  <p:childTnLst>
                                    <p:set>
                                      <p:cBhvr>
                                        <p:cTn id="14" dur="1" fill="hold">
                                          <p:stCondLst>
                                            <p:cond delay="0"/>
                                          </p:stCondLst>
                                        </p:cTn>
                                        <p:tgtEl>
                                          <p:spTgt spid="146435">
                                            <p:txEl>
                                              <p:pRg st="2" end="2"/>
                                            </p:txEl>
                                          </p:spTgt>
                                        </p:tgtEl>
                                        <p:attrNameLst>
                                          <p:attrName>style.visibility</p:attrName>
                                        </p:attrNameLst>
                                      </p:cBhvr>
                                      <p:to>
                                        <p:strVal val="visible"/>
                                      </p:to>
                                    </p:set>
                                    <p:anim to="" calcmode="lin" valueType="num">
                                      <p:cBhvr>
                                        <p:cTn id="15" dur="1" fill="hold"/>
                                        <p:tgtEl>
                                          <p:spTgt spid="146435">
                                            <p:txEl>
                                              <p:pRg st="2" end="2"/>
                                            </p:txEl>
                                          </p:spTgt>
                                        </p:tgtEl>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6437"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日期占位符 1"/>
          <p:cNvSpPr/>
          <p:nvPr>
            <p:ph type="dt" sz="half" idx="10"/>
          </p:nvPr>
        </p:nvSpPr>
        <p:spPr/>
        <p:txBody>
          <a:bodyPr/>
          <a:p>
            <a:pPr lvl="0"/>
            <a:fld id="{BB962C8B-B14F-4D97-AF65-F5344CB8AC3E}" type="datetime1">
              <a:rPr lang="zh-CN" altLang="en-US" dirty="0"/>
            </a:fld>
            <a:endParaRPr lang="zh-CN" altLang="en-US" dirty="0">
              <a:latin typeface="Arial" panose="020B0604020202020204" pitchFamily="34" charset="0"/>
            </a:endParaRPr>
          </a:p>
        </p:txBody>
      </p:sp>
      <p:sp>
        <p:nvSpPr>
          <p:cNvPr id="3" name="页脚占位符 2"/>
          <p:cNvSpPr/>
          <p:nvPr>
            <p:ph type="ftr" sz="quarter" idx="11"/>
          </p:nvPr>
        </p:nvSpPr>
        <p:spPr/>
        <p:txBody>
          <a:bodyPr/>
          <a:p>
            <a:pPr lvl="0"/>
            <a:r>
              <a:rPr lang="zh-CN" altLang="en-US" dirty="0">
                <a:sym typeface="+mn-ea"/>
              </a:rPr>
              <a:t>顾渝-</a:t>
            </a:r>
            <a:r>
              <a:rPr lang="zh-CN" altLang="en-US" dirty="0">
                <a:sym typeface="+mn-ea"/>
              </a:rPr>
              <a:t>《商务英语谈判》（第二版）</a:t>
            </a:r>
            <a:r>
              <a:rPr lang="zh-CN" altLang="en-US" dirty="0"/>
              <a:t> Chapter 9</a:t>
            </a:r>
            <a:endParaRPr lang="zh-CN" altLang="en-US" dirty="0"/>
          </a:p>
        </p:txBody>
      </p:sp>
      <p:sp>
        <p:nvSpPr>
          <p:cNvPr id="4" name="灯片编号占位符 3"/>
          <p:cNvSpPr/>
          <p:nvPr>
            <p:ph type="sldNum" sz="quarter" idx="12"/>
          </p:nvPr>
        </p:nvSpPr>
        <p:spPr/>
        <p:txBody>
          <a:bodyPr/>
          <a:p>
            <a:pPr lvl="0"/>
            <a:fld id="{9A0DB2DC-4C9A-4742-B13C-FB6460FD3503}" type="slidenum">
              <a:rPr lang="zh-CN" altLang="en-US" dirty="0"/>
            </a:fld>
            <a:endParaRPr lang="zh-CN" altLang="en-US" dirty="0">
              <a:latin typeface="Arial" panose="020B0604020202020204" pitchFamily="34" charset="0"/>
            </a:endParaRPr>
          </a:p>
        </p:txBody>
      </p:sp>
      <p:sp>
        <p:nvSpPr>
          <p:cNvPr id="147459" name="文本占位符 147458"/>
          <p:cNvSpPr>
            <a:spLocks noGrp="1"/>
          </p:cNvSpPr>
          <p:nvPr>
            <p:ph type="body" idx="1"/>
          </p:nvPr>
        </p:nvSpPr>
        <p:spPr>
          <a:xfrm>
            <a:off x="611505" y="1484630"/>
            <a:ext cx="8101330" cy="3727450"/>
          </a:xfrm>
        </p:spPr>
        <p:txBody>
          <a:bodyPr/>
          <a:p>
            <a:pPr marL="609600" indent="-609600">
              <a:buClr>
                <a:srgbClr val="000000"/>
              </a:buClr>
              <a:buFont typeface="+mj-lt"/>
              <a:buAutoNum type="arabicPeriod" startAt="3"/>
            </a:pPr>
            <a:r>
              <a:rPr lang="en-US" altLang="zh-CN" sz="2800" b="1"/>
              <a:t>When can the seller safely get payments under documentary credit transaction?</a:t>
            </a:r>
            <a:endParaRPr lang="en-US" altLang="zh-CN" sz="2800"/>
          </a:p>
          <a:p>
            <a:pPr marL="609600" indent="-609600">
              <a:lnSpc>
                <a:spcPct val="110000"/>
              </a:lnSpc>
            </a:pPr>
            <a:r>
              <a:rPr lang="en-US" altLang="zh-CN" sz="2800"/>
              <a:t>Under letter of credit transaction, the seller will only get payments after delivering the goods and submitting the required shipping documents in compliance with the stipulations of the credit within a specified period.</a:t>
            </a:r>
            <a:endParaRPr lang="en-US" altLang="zh-CN" sz="2800"/>
          </a:p>
          <a:p>
            <a:pPr marL="0" indent="0">
              <a:buNone/>
            </a:pPr>
            <a:endParaRPr lang="en-US" altLang="zh-CN" sz="2400" b="1">
              <a:latin typeface="Arial" panose="020B0604020202020204" pitchFamily="34" charset="0"/>
              <a:sym typeface="+mn-ea"/>
              <a:hlinkClick r:id="rId1" action="ppaction://hlinksldjump"/>
            </a:endParaRPr>
          </a:p>
        </p:txBody>
      </p:sp>
      <p:sp>
        <p:nvSpPr>
          <p:cNvPr id="147461" name="标题 147460"/>
          <p:cNvSpPr>
            <a:spLocks noGrp="1"/>
          </p:cNvSpPr>
          <p:nvPr>
            <p:ph type="title"/>
          </p:nvPr>
        </p:nvSpPr>
        <p:spPr>
          <a:xfrm>
            <a:off x="457200" y="476885"/>
            <a:ext cx="8229600" cy="1008380"/>
          </a:xfrm>
        </p:spPr>
        <p:txBody>
          <a:bodyPr vert="horz" wrap="square" lIns="91440" tIns="45720" rIns="91440" bIns="45720" anchor="t" anchorCtr="0"/>
          <a:p>
            <a:r>
              <a:rPr lang="en-US" altLang="zh-CN" b="1" u="sng"/>
              <a:t>9.1 Before You Begin</a:t>
            </a:r>
            <a:endParaRPr lang="en-US" altLang="zh-CN" b="1" u="sng"/>
          </a:p>
        </p:txBody>
      </p:sp>
      <p:sp>
        <p:nvSpPr>
          <p:cNvPr id="5" name="文本框 4"/>
          <p:cNvSpPr txBox="1"/>
          <p:nvPr/>
        </p:nvSpPr>
        <p:spPr>
          <a:xfrm>
            <a:off x="2771775" y="5581650"/>
            <a:ext cx="3248660" cy="368300"/>
          </a:xfrm>
          <a:prstGeom prst="rect">
            <a:avLst/>
          </a:prstGeom>
          <a:solidFill>
            <a:schemeClr val="accent6">
              <a:lumMod val="20000"/>
              <a:lumOff val="80000"/>
            </a:schemeClr>
          </a:solidFill>
        </p:spPr>
        <p:style>
          <a:lnRef idx="3">
            <a:schemeClr val="accent1"/>
          </a:lnRef>
          <a:fillRef idx="0">
            <a:srgbClr val="FFFFFF"/>
          </a:fillRef>
          <a:effectRef idx="0">
            <a:srgbClr val="FFFFFF"/>
          </a:effectRef>
          <a:fontRef idx="minor">
            <a:schemeClr val="tx1"/>
          </a:fontRef>
        </p:style>
        <p:txBody>
          <a:bodyPr vertOverflow="overflow" horzOverflow="overflow" vert="horz" wrap="square" numCol="1" spcCol="0" rtlCol="0" fromWordArt="0" anchor="ctr" anchorCtr="0" forceAA="0" compatLnSpc="1">
            <a:spAutoFit/>
          </a:bodyPr>
          <a:p>
            <a:pPr lvl="0" algn="l">
              <a:buClrTx/>
              <a:buSzTx/>
              <a:buFontTx/>
            </a:pPr>
            <a:r>
              <a:rPr lang="en-US" altLang="zh-CN" sz="1800" b="1">
                <a:latin typeface="Arial" panose="020B0604020202020204" pitchFamily="34" charset="0"/>
                <a:sym typeface="+mn-ea"/>
                <a:hlinkClick r:id="rId1" action="ppaction://hlinksldjump"/>
              </a:rPr>
              <a:t>Operation of Letter of Credit</a:t>
            </a:r>
            <a:endParaRPr lang="en-US" altLang="zh-CN" sz="1800" b="1">
              <a:latin typeface="Arial" panose="020B0604020202020204" pitchFamily="34" charset="0"/>
              <a:sym typeface="+mn-ea"/>
              <a:hlinkClick r:id="rId1" action="ppaction://hlinksldjump"/>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147459">
                                            <p:txEl>
                                              <p:charRg st="78" end="299"/>
                                            </p:txEl>
                                          </p:spTgt>
                                        </p:tgtEl>
                                        <p:attrNameLst>
                                          <p:attrName>style.visibility</p:attrName>
                                        </p:attrNameLst>
                                      </p:cBhvr>
                                      <p:to>
                                        <p:strVal val="visible"/>
                                      </p:to>
                                    </p:set>
                                    <p:anim to="" calcmode="lin" valueType="num">
                                      <p:cBhvr>
                                        <p:cTn id="7" dur="1" fill="hold"/>
                                        <p:tgtEl>
                                          <p:spTgt spid="147459">
                                            <p:txEl>
                                              <p:charRg st="78" end="299"/>
                                            </p:txEl>
                                          </p:spTgt>
                                        </p:tgtEl>
                                        <p:attrNameLst>
                                          <p:attrName>style.visibility</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7459" grpId="0" uiExpand="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日期占位符 1"/>
          <p:cNvSpPr/>
          <p:nvPr>
            <p:ph type="dt" sz="half" idx="10"/>
          </p:nvPr>
        </p:nvSpPr>
        <p:spPr/>
        <p:txBody>
          <a:bodyPr/>
          <a:p>
            <a:pPr lvl="0"/>
            <a:fld id="{BB962C8B-B14F-4D97-AF65-F5344CB8AC3E}" type="datetime1">
              <a:rPr lang="zh-CN" altLang="en-US" dirty="0"/>
            </a:fld>
            <a:endParaRPr lang="zh-CN" altLang="en-US" dirty="0">
              <a:latin typeface="Arial" panose="020B0604020202020204" pitchFamily="34" charset="0"/>
            </a:endParaRPr>
          </a:p>
        </p:txBody>
      </p:sp>
      <p:sp>
        <p:nvSpPr>
          <p:cNvPr id="3" name="页脚占位符 2"/>
          <p:cNvSpPr/>
          <p:nvPr>
            <p:ph type="ftr" sz="quarter" idx="11"/>
          </p:nvPr>
        </p:nvSpPr>
        <p:spPr/>
        <p:txBody>
          <a:bodyPr/>
          <a:p>
            <a:pPr lvl="0"/>
            <a:r>
              <a:rPr lang="zh-CN" altLang="en-US" dirty="0">
                <a:sym typeface="+mn-ea"/>
              </a:rPr>
              <a:t>顾渝-</a:t>
            </a:r>
            <a:r>
              <a:rPr lang="zh-CN" altLang="en-US" dirty="0">
                <a:sym typeface="+mn-ea"/>
              </a:rPr>
              <a:t>《商务英语谈判》（第二版）</a:t>
            </a:r>
            <a:r>
              <a:rPr lang="zh-CN" altLang="en-US" dirty="0"/>
              <a:t> Chapter 9</a:t>
            </a:r>
            <a:endParaRPr lang="zh-CN" altLang="en-US" dirty="0"/>
          </a:p>
        </p:txBody>
      </p:sp>
      <p:sp>
        <p:nvSpPr>
          <p:cNvPr id="4" name="灯片编号占位符 3"/>
          <p:cNvSpPr/>
          <p:nvPr>
            <p:ph type="sldNum" sz="quarter" idx="12"/>
          </p:nvPr>
        </p:nvSpPr>
        <p:spPr/>
        <p:txBody>
          <a:bodyPr/>
          <a:p>
            <a:pPr lvl="0"/>
            <a:fld id="{9A0DB2DC-4C9A-4742-B13C-FB6460FD3503}" type="slidenum">
              <a:rPr lang="zh-CN" altLang="en-US" dirty="0"/>
            </a:fld>
            <a:endParaRPr lang="zh-CN" altLang="en-US" dirty="0">
              <a:latin typeface="Arial" panose="020B0604020202020204" pitchFamily="34" charset="0"/>
            </a:endParaRPr>
          </a:p>
        </p:txBody>
      </p:sp>
      <p:sp>
        <p:nvSpPr>
          <p:cNvPr id="157698" name="标题 157697"/>
          <p:cNvSpPr>
            <a:spLocks noGrp="1"/>
          </p:cNvSpPr>
          <p:nvPr>
            <p:ph type="title"/>
          </p:nvPr>
        </p:nvSpPr>
        <p:spPr>
          <a:xfrm>
            <a:off x="683260" y="576580"/>
            <a:ext cx="7556500" cy="730250"/>
          </a:xfrm>
        </p:spPr>
        <p:txBody>
          <a:bodyPr/>
          <a:p>
            <a:pPr algn="ctr">
              <a:buClrTx/>
              <a:buSzTx/>
              <a:buFontTx/>
            </a:pPr>
            <a:r>
              <a:rPr lang="en-US" altLang="zh-CN" sz="3600" b="1">
                <a:solidFill>
                  <a:schemeClr val="accent1">
                    <a:lumMod val="75000"/>
                  </a:schemeClr>
                </a:solidFill>
                <a:latin typeface="Arial" panose="020B0604020202020204" pitchFamily="34" charset="0"/>
                <a:ea typeface="+mn-ea"/>
                <a:cs typeface="+mn-cs"/>
              </a:rPr>
              <a:t>Operation of Letter of Credit</a:t>
            </a:r>
            <a:endParaRPr lang="en-US" altLang="zh-CN" sz="3600" b="1">
              <a:solidFill>
                <a:schemeClr val="accent1">
                  <a:lumMod val="75000"/>
                </a:schemeClr>
              </a:solidFill>
              <a:latin typeface="Arial" panose="020B0604020202020204" pitchFamily="34" charset="0"/>
              <a:ea typeface="+mn-ea"/>
              <a:cs typeface="+mn-cs"/>
            </a:endParaRPr>
          </a:p>
        </p:txBody>
      </p:sp>
      <p:sp>
        <p:nvSpPr>
          <p:cNvPr id="157699" name="椭圆 157698"/>
          <p:cNvSpPr/>
          <p:nvPr/>
        </p:nvSpPr>
        <p:spPr>
          <a:xfrm>
            <a:off x="1042988" y="1916113"/>
            <a:ext cx="1944687" cy="1368425"/>
          </a:xfrm>
          <a:prstGeom prst="ellipse">
            <a:avLst/>
          </a:prstGeom>
          <a:solidFill>
            <a:schemeClr val="accent1">
              <a:lumMod val="20000"/>
              <a:lumOff val="80000"/>
            </a:schemeClr>
          </a:solidFill>
          <a:ln w="9525" cap="flat" cmpd="sng">
            <a:solidFill>
              <a:schemeClr val="tx1"/>
            </a:solidFill>
            <a:prstDash val="solid"/>
            <a:headEnd type="none" w="med" len="med"/>
            <a:tailEnd type="none" w="med" len="med"/>
          </a:ln>
        </p:spPr>
        <p:txBody>
          <a:bodyPr wrap="none" anchor="ctr" anchorCtr="0"/>
          <a:p>
            <a:pPr algn="ctr"/>
            <a:r>
              <a:rPr lang="en-US" altLang="zh-CN" b="1">
                <a:solidFill>
                  <a:schemeClr val="tx1"/>
                </a:solidFill>
                <a:latin typeface="Arial" panose="020B0604020202020204" pitchFamily="34" charset="0"/>
              </a:rPr>
              <a:t>Beneficiary</a:t>
            </a:r>
            <a:endParaRPr lang="en-US" altLang="zh-CN" b="1">
              <a:solidFill>
                <a:schemeClr val="tx1"/>
              </a:solidFill>
              <a:latin typeface="Arial" panose="020B0604020202020204" pitchFamily="34" charset="0"/>
            </a:endParaRPr>
          </a:p>
        </p:txBody>
      </p:sp>
      <p:sp>
        <p:nvSpPr>
          <p:cNvPr id="157700" name="椭圆 157699"/>
          <p:cNvSpPr/>
          <p:nvPr/>
        </p:nvSpPr>
        <p:spPr>
          <a:xfrm>
            <a:off x="1042988" y="4581525"/>
            <a:ext cx="1944687" cy="1368425"/>
          </a:xfrm>
          <a:prstGeom prst="ellipse">
            <a:avLst/>
          </a:prstGeom>
          <a:solidFill>
            <a:schemeClr val="accent1">
              <a:lumMod val="20000"/>
              <a:lumOff val="80000"/>
            </a:schemeClr>
          </a:solidFill>
          <a:ln w="9525" cap="flat" cmpd="sng">
            <a:solidFill>
              <a:schemeClr val="tx1"/>
            </a:solidFill>
            <a:prstDash val="solid"/>
            <a:headEnd type="none" w="med" len="med"/>
            <a:tailEnd type="none" w="med" len="med"/>
          </a:ln>
        </p:spPr>
        <p:txBody>
          <a:bodyPr wrap="none" anchor="ctr" anchorCtr="0">
            <a:noAutofit/>
          </a:bodyPr>
          <a:p>
            <a:pPr lvl="0" algn="ctr">
              <a:buClrTx/>
              <a:buSzTx/>
              <a:buFontTx/>
            </a:pPr>
            <a:r>
              <a:rPr lang="en-US" altLang="zh-CN" sz="1800" b="1">
                <a:sym typeface="+mn-ea"/>
              </a:rPr>
              <a:t>Advising Bank</a:t>
            </a:r>
            <a:endParaRPr lang="en-US" altLang="zh-CN" sz="1800" b="1">
              <a:sym typeface="+mn-ea"/>
            </a:endParaRPr>
          </a:p>
        </p:txBody>
      </p:sp>
      <p:sp>
        <p:nvSpPr>
          <p:cNvPr id="157701" name="椭圆 157700"/>
          <p:cNvSpPr/>
          <p:nvPr/>
        </p:nvSpPr>
        <p:spPr>
          <a:xfrm>
            <a:off x="5867400" y="1916113"/>
            <a:ext cx="1944688" cy="1368425"/>
          </a:xfrm>
          <a:prstGeom prst="ellipse">
            <a:avLst/>
          </a:prstGeom>
          <a:solidFill>
            <a:schemeClr val="accent1">
              <a:lumMod val="20000"/>
              <a:lumOff val="80000"/>
            </a:schemeClr>
          </a:solidFill>
          <a:ln w="9525" cap="flat" cmpd="sng">
            <a:solidFill>
              <a:schemeClr val="tx1"/>
            </a:solidFill>
            <a:prstDash val="solid"/>
            <a:headEnd type="none" w="med" len="med"/>
            <a:tailEnd type="none" w="med" len="med"/>
          </a:ln>
        </p:spPr>
        <p:txBody>
          <a:bodyPr wrap="none" anchor="ctr" anchorCtr="0">
            <a:noAutofit/>
          </a:bodyPr>
          <a:p>
            <a:pPr lvl="0" algn="ctr">
              <a:buClrTx/>
              <a:buSzTx/>
              <a:buFontTx/>
            </a:pPr>
            <a:r>
              <a:rPr lang="en-US" altLang="zh-CN" sz="1800" b="1">
                <a:sym typeface="+mn-ea"/>
              </a:rPr>
              <a:t>Applicant</a:t>
            </a:r>
            <a:endParaRPr lang="en-US" altLang="zh-CN" sz="1800" b="1">
              <a:sym typeface="+mn-ea"/>
            </a:endParaRPr>
          </a:p>
        </p:txBody>
      </p:sp>
      <p:sp>
        <p:nvSpPr>
          <p:cNvPr id="157702" name="椭圆 157701"/>
          <p:cNvSpPr/>
          <p:nvPr/>
        </p:nvSpPr>
        <p:spPr>
          <a:xfrm>
            <a:off x="5940425" y="4652963"/>
            <a:ext cx="1944688" cy="1368425"/>
          </a:xfrm>
          <a:prstGeom prst="ellipse">
            <a:avLst/>
          </a:prstGeom>
          <a:solidFill>
            <a:schemeClr val="accent1">
              <a:lumMod val="20000"/>
              <a:lumOff val="80000"/>
            </a:schemeClr>
          </a:solidFill>
          <a:ln w="9525" cap="flat" cmpd="sng">
            <a:solidFill>
              <a:schemeClr val="tx1"/>
            </a:solidFill>
            <a:prstDash val="solid"/>
            <a:headEnd type="none" w="med" len="med"/>
            <a:tailEnd type="none" w="med" len="med"/>
          </a:ln>
        </p:spPr>
        <p:txBody>
          <a:bodyPr wrap="none" anchor="ctr" anchorCtr="0">
            <a:noAutofit/>
          </a:bodyPr>
          <a:p>
            <a:pPr lvl="0" algn="ctr">
              <a:buClrTx/>
              <a:buSzTx/>
              <a:buFontTx/>
            </a:pPr>
            <a:r>
              <a:rPr lang="en-US" altLang="zh-CN" sz="1800" b="1">
                <a:sym typeface="+mn-ea"/>
              </a:rPr>
              <a:t>Issuing Bank</a:t>
            </a:r>
            <a:endParaRPr lang="en-US" altLang="zh-CN" sz="1800" b="1">
              <a:sym typeface="+mn-ea"/>
            </a:endParaRPr>
          </a:p>
        </p:txBody>
      </p:sp>
      <p:sp>
        <p:nvSpPr>
          <p:cNvPr id="157703" name="文本框 157702"/>
          <p:cNvSpPr txBox="1"/>
          <p:nvPr/>
        </p:nvSpPr>
        <p:spPr>
          <a:xfrm>
            <a:off x="3492500" y="1773238"/>
            <a:ext cx="2016125" cy="396875"/>
          </a:xfrm>
          <a:prstGeom prst="rect">
            <a:avLst/>
          </a:prstGeom>
          <a:noFill/>
          <a:ln w="9525">
            <a:noFill/>
          </a:ln>
        </p:spPr>
        <p:txBody>
          <a:bodyPr>
            <a:spAutoFit/>
          </a:bodyPr>
          <a:p>
            <a:pPr>
              <a:spcBef>
                <a:spcPct val="50000"/>
              </a:spcBef>
            </a:pPr>
            <a:r>
              <a:rPr lang="en-US" altLang="zh-CN" sz="2000" b="1">
                <a:latin typeface="Arial" panose="020B0604020202020204" pitchFamily="34" charset="0"/>
              </a:rPr>
              <a:t>   1. Contract</a:t>
            </a:r>
            <a:endParaRPr lang="en-US" altLang="zh-CN" sz="2000" b="1">
              <a:latin typeface="Arial" panose="020B0604020202020204" pitchFamily="34" charset="0"/>
            </a:endParaRPr>
          </a:p>
        </p:txBody>
      </p:sp>
      <p:sp>
        <p:nvSpPr>
          <p:cNvPr id="157704" name="直接连接符 157703"/>
          <p:cNvSpPr/>
          <p:nvPr/>
        </p:nvSpPr>
        <p:spPr>
          <a:xfrm>
            <a:off x="7380288" y="3213100"/>
            <a:ext cx="0" cy="1511300"/>
          </a:xfrm>
          <a:prstGeom prst="line">
            <a:avLst/>
          </a:prstGeom>
          <a:ln w="9525" cap="flat" cmpd="sng">
            <a:solidFill>
              <a:schemeClr val="tx1"/>
            </a:solidFill>
            <a:prstDash val="solid"/>
            <a:headEnd type="none" w="med" len="med"/>
            <a:tailEnd type="triangle" w="med" len="med"/>
          </a:ln>
        </p:spPr>
      </p:sp>
      <p:sp>
        <p:nvSpPr>
          <p:cNvPr id="157705" name="直接连接符 157704"/>
          <p:cNvSpPr/>
          <p:nvPr/>
        </p:nvSpPr>
        <p:spPr>
          <a:xfrm flipV="1">
            <a:off x="6443663" y="3284538"/>
            <a:ext cx="0" cy="1439862"/>
          </a:xfrm>
          <a:prstGeom prst="line">
            <a:avLst/>
          </a:prstGeom>
          <a:ln w="9525" cap="flat" cmpd="sng">
            <a:solidFill>
              <a:schemeClr val="tx1"/>
            </a:solidFill>
            <a:prstDash val="solid"/>
            <a:headEnd type="none" w="med" len="med"/>
            <a:tailEnd type="triangle" w="med" len="med"/>
          </a:ln>
        </p:spPr>
      </p:sp>
      <p:sp>
        <p:nvSpPr>
          <p:cNvPr id="157706" name="直接连接符 157705"/>
          <p:cNvSpPr/>
          <p:nvPr/>
        </p:nvSpPr>
        <p:spPr>
          <a:xfrm>
            <a:off x="6906895" y="3357880"/>
            <a:ext cx="10795" cy="1302385"/>
          </a:xfrm>
          <a:prstGeom prst="line">
            <a:avLst/>
          </a:prstGeom>
          <a:ln w="9525" cap="flat" cmpd="sng">
            <a:solidFill>
              <a:schemeClr val="tx1"/>
            </a:solidFill>
            <a:prstDash val="solid"/>
            <a:headEnd type="none" w="med" len="med"/>
            <a:tailEnd type="triangle" w="med" len="med"/>
          </a:ln>
        </p:spPr>
      </p:sp>
      <p:sp>
        <p:nvSpPr>
          <p:cNvPr id="157707" name="直接连接符 157706"/>
          <p:cNvSpPr/>
          <p:nvPr/>
        </p:nvSpPr>
        <p:spPr>
          <a:xfrm flipH="1">
            <a:off x="2426970" y="3246755"/>
            <a:ext cx="4445" cy="1407795"/>
          </a:xfrm>
          <a:prstGeom prst="line">
            <a:avLst/>
          </a:prstGeom>
          <a:ln w="9525" cap="flat" cmpd="sng">
            <a:solidFill>
              <a:schemeClr val="tx1"/>
            </a:solidFill>
            <a:prstDash val="solid"/>
            <a:headEnd type="none" w="med" len="med"/>
            <a:tailEnd type="triangle" w="med" len="med"/>
          </a:ln>
        </p:spPr>
      </p:sp>
      <p:sp>
        <p:nvSpPr>
          <p:cNvPr id="157708" name="直接连接符 157707"/>
          <p:cNvSpPr/>
          <p:nvPr/>
        </p:nvSpPr>
        <p:spPr>
          <a:xfrm flipH="1" flipV="1">
            <a:off x="1520190" y="3246755"/>
            <a:ext cx="13335" cy="1388745"/>
          </a:xfrm>
          <a:prstGeom prst="line">
            <a:avLst/>
          </a:prstGeom>
          <a:ln w="9525" cap="flat" cmpd="sng">
            <a:solidFill>
              <a:schemeClr val="tx1"/>
            </a:solidFill>
            <a:prstDash val="solid"/>
            <a:headEnd type="none" w="med" len="med"/>
            <a:tailEnd type="triangle" w="med" len="med"/>
          </a:ln>
        </p:spPr>
      </p:sp>
      <p:sp>
        <p:nvSpPr>
          <p:cNvPr id="157709" name="直接连接符 157708"/>
          <p:cNvSpPr/>
          <p:nvPr/>
        </p:nvSpPr>
        <p:spPr>
          <a:xfrm>
            <a:off x="3059113" y="5157788"/>
            <a:ext cx="2881312" cy="0"/>
          </a:xfrm>
          <a:prstGeom prst="line">
            <a:avLst/>
          </a:prstGeom>
          <a:ln w="9525" cap="flat" cmpd="sng">
            <a:solidFill>
              <a:schemeClr val="tx1"/>
            </a:solidFill>
            <a:prstDash val="solid"/>
            <a:headEnd type="none" w="med" len="med"/>
            <a:tailEnd type="triangle" w="med" len="med"/>
          </a:ln>
        </p:spPr>
      </p:sp>
      <p:sp>
        <p:nvSpPr>
          <p:cNvPr id="157710" name="直接连接符 157709"/>
          <p:cNvSpPr/>
          <p:nvPr/>
        </p:nvSpPr>
        <p:spPr>
          <a:xfrm flipH="1" flipV="1">
            <a:off x="2771775" y="5805170"/>
            <a:ext cx="3247390" cy="635"/>
          </a:xfrm>
          <a:prstGeom prst="line">
            <a:avLst/>
          </a:prstGeom>
          <a:ln w="9525" cap="flat" cmpd="sng">
            <a:solidFill>
              <a:schemeClr val="tx1"/>
            </a:solidFill>
            <a:prstDash val="solid"/>
            <a:headEnd type="none" w="med" len="med"/>
            <a:tailEnd type="triangle" w="med" len="med"/>
          </a:ln>
        </p:spPr>
      </p:sp>
      <p:sp>
        <p:nvSpPr>
          <p:cNvPr id="157711" name="文本框 157710"/>
          <p:cNvSpPr txBox="1"/>
          <p:nvPr/>
        </p:nvSpPr>
        <p:spPr>
          <a:xfrm>
            <a:off x="7451725" y="3933825"/>
            <a:ext cx="1692275" cy="706755"/>
          </a:xfrm>
          <a:prstGeom prst="rect">
            <a:avLst/>
          </a:prstGeom>
          <a:noFill/>
          <a:ln w="9525">
            <a:noFill/>
          </a:ln>
        </p:spPr>
        <p:txBody>
          <a:bodyPr>
            <a:spAutoFit/>
          </a:bodyPr>
          <a:p>
            <a:pPr lvl="0" algn="l">
              <a:spcBef>
                <a:spcPct val="50000"/>
              </a:spcBef>
              <a:buClrTx/>
              <a:buSzTx/>
              <a:buFontTx/>
            </a:pPr>
            <a:r>
              <a:rPr lang="en-US" altLang="zh-CN" sz="2000" b="1">
                <a:sym typeface="+mn-ea"/>
              </a:rPr>
              <a:t>2. L/C application</a:t>
            </a:r>
            <a:endParaRPr lang="en-US" altLang="zh-CN" sz="2000" b="1">
              <a:sym typeface="+mn-ea"/>
            </a:endParaRPr>
          </a:p>
        </p:txBody>
      </p:sp>
      <p:sp>
        <p:nvSpPr>
          <p:cNvPr id="157712" name="文本框 157711"/>
          <p:cNvSpPr txBox="1"/>
          <p:nvPr/>
        </p:nvSpPr>
        <p:spPr>
          <a:xfrm>
            <a:off x="2843213" y="5805488"/>
            <a:ext cx="1081087" cy="398780"/>
          </a:xfrm>
          <a:prstGeom prst="rect">
            <a:avLst/>
          </a:prstGeom>
          <a:noFill/>
          <a:ln w="9525">
            <a:noFill/>
          </a:ln>
        </p:spPr>
        <p:txBody>
          <a:bodyPr>
            <a:spAutoFit/>
          </a:bodyPr>
          <a:p>
            <a:pPr lvl="0" algn="l">
              <a:spcBef>
                <a:spcPct val="50000"/>
              </a:spcBef>
              <a:buClrTx/>
              <a:buSzTx/>
              <a:buFontTx/>
            </a:pPr>
            <a:r>
              <a:rPr lang="en-US" altLang="zh-CN" sz="2000" b="1">
                <a:sym typeface="+mn-ea"/>
              </a:rPr>
              <a:t>3. L/C</a:t>
            </a:r>
            <a:endParaRPr lang="en-US" altLang="zh-CN" sz="2000" b="1">
              <a:sym typeface="+mn-ea"/>
            </a:endParaRPr>
          </a:p>
        </p:txBody>
      </p:sp>
      <p:sp>
        <p:nvSpPr>
          <p:cNvPr id="157713" name="文本框 157712"/>
          <p:cNvSpPr txBox="1"/>
          <p:nvPr/>
        </p:nvSpPr>
        <p:spPr>
          <a:xfrm>
            <a:off x="683260" y="3500755"/>
            <a:ext cx="920750" cy="398780"/>
          </a:xfrm>
          <a:prstGeom prst="rect">
            <a:avLst/>
          </a:prstGeom>
          <a:noFill/>
          <a:ln w="9525">
            <a:noFill/>
          </a:ln>
        </p:spPr>
        <p:txBody>
          <a:bodyPr wrap="square">
            <a:spAutoFit/>
          </a:bodyPr>
          <a:p>
            <a:pPr lvl="0" algn="l">
              <a:spcBef>
                <a:spcPct val="50000"/>
              </a:spcBef>
              <a:buClrTx/>
              <a:buSzTx/>
              <a:buFontTx/>
            </a:pPr>
            <a:r>
              <a:rPr lang="en-US" altLang="zh-CN" sz="2000" b="1">
                <a:sym typeface="+mn-ea"/>
              </a:rPr>
              <a:t>4.</a:t>
            </a:r>
            <a:r>
              <a:rPr lang="en-US" altLang="zh-CN" sz="2000" b="1">
                <a:sym typeface="+mn-ea"/>
              </a:rPr>
              <a:t> </a:t>
            </a:r>
            <a:r>
              <a:rPr lang="en-US" altLang="zh-CN" sz="2000" b="1">
                <a:sym typeface="+mn-ea"/>
              </a:rPr>
              <a:t>L/C</a:t>
            </a:r>
            <a:endParaRPr lang="en-US" altLang="zh-CN" sz="2000" b="1">
              <a:sym typeface="+mn-ea"/>
            </a:endParaRPr>
          </a:p>
        </p:txBody>
      </p:sp>
      <p:sp>
        <p:nvSpPr>
          <p:cNvPr id="157714" name="文本框 157713"/>
          <p:cNvSpPr txBox="1"/>
          <p:nvPr/>
        </p:nvSpPr>
        <p:spPr>
          <a:xfrm>
            <a:off x="2483485" y="4077335"/>
            <a:ext cx="1079500" cy="396875"/>
          </a:xfrm>
          <a:prstGeom prst="rect">
            <a:avLst/>
          </a:prstGeom>
          <a:noFill/>
          <a:ln w="9525">
            <a:noFill/>
          </a:ln>
        </p:spPr>
        <p:txBody>
          <a:bodyPr>
            <a:spAutoFit/>
          </a:bodyPr>
          <a:p>
            <a:pPr>
              <a:spcBef>
                <a:spcPct val="50000"/>
              </a:spcBef>
            </a:pPr>
            <a:r>
              <a:rPr lang="en-US" altLang="zh-CN" sz="2000" b="1">
                <a:solidFill>
                  <a:srgbClr val="000066"/>
                </a:solidFill>
                <a:latin typeface="Arial" panose="020B0604020202020204" pitchFamily="34" charset="0"/>
              </a:rPr>
              <a:t>6. Doc</a:t>
            </a:r>
            <a:endParaRPr lang="en-US" altLang="zh-CN" sz="2000" b="1">
              <a:solidFill>
                <a:srgbClr val="000066"/>
              </a:solidFill>
              <a:latin typeface="Arial" panose="020B0604020202020204" pitchFamily="34" charset="0"/>
            </a:endParaRPr>
          </a:p>
        </p:txBody>
      </p:sp>
      <p:sp>
        <p:nvSpPr>
          <p:cNvPr id="157715" name="文本框 157714"/>
          <p:cNvSpPr txBox="1"/>
          <p:nvPr/>
        </p:nvSpPr>
        <p:spPr>
          <a:xfrm>
            <a:off x="4716463" y="4724400"/>
            <a:ext cx="1008062" cy="396875"/>
          </a:xfrm>
          <a:prstGeom prst="rect">
            <a:avLst/>
          </a:prstGeom>
          <a:noFill/>
          <a:ln w="9525">
            <a:noFill/>
          </a:ln>
        </p:spPr>
        <p:txBody>
          <a:bodyPr>
            <a:spAutoFit/>
          </a:bodyPr>
          <a:p>
            <a:pPr>
              <a:spcBef>
                <a:spcPct val="50000"/>
              </a:spcBef>
            </a:pPr>
            <a:r>
              <a:rPr lang="en-US" altLang="zh-CN" sz="2000" b="1">
                <a:solidFill>
                  <a:srgbClr val="000066"/>
                </a:solidFill>
                <a:latin typeface="Arial" panose="020B0604020202020204" pitchFamily="34" charset="0"/>
              </a:rPr>
              <a:t>8. Doc</a:t>
            </a:r>
            <a:endParaRPr lang="en-US" altLang="zh-CN" sz="2000" b="1">
              <a:solidFill>
                <a:srgbClr val="000066"/>
              </a:solidFill>
              <a:latin typeface="Arial" panose="020B0604020202020204" pitchFamily="34" charset="0"/>
            </a:endParaRPr>
          </a:p>
        </p:txBody>
      </p:sp>
      <p:sp>
        <p:nvSpPr>
          <p:cNvPr id="157716" name="文本框 157715"/>
          <p:cNvSpPr txBox="1"/>
          <p:nvPr/>
        </p:nvSpPr>
        <p:spPr>
          <a:xfrm>
            <a:off x="5404485" y="3286125"/>
            <a:ext cx="1148715" cy="398780"/>
          </a:xfrm>
          <a:prstGeom prst="rect">
            <a:avLst/>
          </a:prstGeom>
          <a:noFill/>
          <a:ln w="9525">
            <a:noFill/>
          </a:ln>
        </p:spPr>
        <p:txBody>
          <a:bodyPr wrap="square">
            <a:spAutoFit/>
          </a:bodyPr>
          <a:p>
            <a:pPr>
              <a:spcBef>
                <a:spcPct val="50000"/>
              </a:spcBef>
            </a:pPr>
            <a:r>
              <a:rPr lang="en-US" altLang="zh-CN" sz="2000" b="1">
                <a:solidFill>
                  <a:srgbClr val="000066"/>
                </a:solidFill>
                <a:latin typeface="Arial" panose="020B0604020202020204" pitchFamily="34" charset="0"/>
              </a:rPr>
              <a:t>10. Doc</a:t>
            </a:r>
            <a:endParaRPr lang="en-US" altLang="zh-CN" sz="2000" b="1">
              <a:solidFill>
                <a:srgbClr val="000066"/>
              </a:solidFill>
              <a:latin typeface="Arial" panose="020B0604020202020204" pitchFamily="34" charset="0"/>
            </a:endParaRPr>
          </a:p>
        </p:txBody>
      </p:sp>
      <p:sp>
        <p:nvSpPr>
          <p:cNvPr id="157717" name="直接连接符 157716"/>
          <p:cNvSpPr/>
          <p:nvPr/>
        </p:nvSpPr>
        <p:spPr>
          <a:xfrm flipH="1">
            <a:off x="2988310" y="5511165"/>
            <a:ext cx="2938145" cy="15240"/>
          </a:xfrm>
          <a:prstGeom prst="line">
            <a:avLst/>
          </a:prstGeom>
          <a:ln w="9525" cap="flat" cmpd="sng">
            <a:solidFill>
              <a:schemeClr val="tx1"/>
            </a:solidFill>
            <a:prstDash val="solid"/>
            <a:headEnd type="none" w="med" len="med"/>
            <a:tailEnd type="triangle" w="med" len="med"/>
          </a:ln>
        </p:spPr>
      </p:sp>
      <p:sp>
        <p:nvSpPr>
          <p:cNvPr id="157718" name="直接连接符 157717"/>
          <p:cNvSpPr/>
          <p:nvPr/>
        </p:nvSpPr>
        <p:spPr>
          <a:xfrm flipV="1">
            <a:off x="1979613" y="3285808"/>
            <a:ext cx="0" cy="1296987"/>
          </a:xfrm>
          <a:prstGeom prst="line">
            <a:avLst/>
          </a:prstGeom>
          <a:ln w="9525" cap="flat" cmpd="sng">
            <a:solidFill>
              <a:schemeClr val="tx1"/>
            </a:solidFill>
            <a:prstDash val="solid"/>
            <a:headEnd type="none" w="med" len="med"/>
            <a:tailEnd type="triangle" w="med" len="med"/>
          </a:ln>
        </p:spPr>
      </p:sp>
      <p:sp>
        <p:nvSpPr>
          <p:cNvPr id="157720" name="直接连接符 157719"/>
          <p:cNvSpPr/>
          <p:nvPr/>
        </p:nvSpPr>
        <p:spPr>
          <a:xfrm>
            <a:off x="3132138" y="2565400"/>
            <a:ext cx="2519362" cy="0"/>
          </a:xfrm>
          <a:prstGeom prst="line">
            <a:avLst/>
          </a:prstGeom>
          <a:ln w="9525" cap="flat" cmpd="sng">
            <a:solidFill>
              <a:schemeClr val="tx1"/>
            </a:solidFill>
            <a:prstDash val="solid"/>
            <a:headEnd type="none" w="med" len="med"/>
            <a:tailEnd type="triangle" w="med" len="med"/>
          </a:ln>
        </p:spPr>
      </p:sp>
      <p:sp>
        <p:nvSpPr>
          <p:cNvPr id="157721" name="文本框 157720"/>
          <p:cNvSpPr txBox="1"/>
          <p:nvPr/>
        </p:nvSpPr>
        <p:spPr>
          <a:xfrm>
            <a:off x="3851275" y="2637155"/>
            <a:ext cx="1181100" cy="368300"/>
          </a:xfrm>
          <a:prstGeom prst="rect">
            <a:avLst/>
          </a:prstGeom>
          <a:noFill/>
          <a:ln w="9525">
            <a:noFill/>
          </a:ln>
        </p:spPr>
        <p:txBody>
          <a:bodyPr wrap="square">
            <a:spAutoFit/>
          </a:bodyPr>
          <a:p>
            <a:pPr>
              <a:spcBef>
                <a:spcPct val="50000"/>
              </a:spcBef>
            </a:pPr>
            <a:r>
              <a:rPr lang="en-US" altLang="zh-CN" b="1">
                <a:latin typeface="Arial" panose="020B0604020202020204" pitchFamily="34" charset="0"/>
              </a:rPr>
              <a:t>5. Goods</a:t>
            </a:r>
            <a:endParaRPr lang="en-US" altLang="zh-CN" b="1">
              <a:latin typeface="Arial" panose="020B0604020202020204" pitchFamily="34" charset="0"/>
            </a:endParaRPr>
          </a:p>
        </p:txBody>
      </p:sp>
      <p:sp>
        <p:nvSpPr>
          <p:cNvPr id="157722" name="文本框 157721"/>
          <p:cNvSpPr txBox="1"/>
          <p:nvPr/>
        </p:nvSpPr>
        <p:spPr>
          <a:xfrm>
            <a:off x="6517005" y="3933825"/>
            <a:ext cx="834390" cy="368300"/>
          </a:xfrm>
          <a:prstGeom prst="rect">
            <a:avLst/>
          </a:prstGeom>
          <a:noFill/>
          <a:ln w="9525">
            <a:noFill/>
          </a:ln>
        </p:spPr>
        <p:txBody>
          <a:bodyPr wrap="square">
            <a:spAutoFit/>
          </a:bodyPr>
          <a:p>
            <a:pPr>
              <a:spcBef>
                <a:spcPct val="50000"/>
              </a:spcBef>
            </a:pPr>
            <a:r>
              <a:rPr lang="en-US" altLang="zh-CN" b="1">
                <a:latin typeface="Arial" panose="020B0604020202020204" pitchFamily="34" charset="0"/>
              </a:rPr>
              <a:t>10.</a:t>
            </a:r>
            <a:r>
              <a:rPr lang="zh-CN" altLang="en-US" b="1">
                <a:sym typeface="+mn-ea"/>
              </a:rPr>
              <a:t>💰</a:t>
            </a:r>
            <a:endParaRPr lang="en-US" altLang="zh-CN" b="1">
              <a:latin typeface="Arial" panose="020B0604020202020204" pitchFamily="34" charset="0"/>
            </a:endParaRPr>
          </a:p>
        </p:txBody>
      </p:sp>
      <p:sp>
        <p:nvSpPr>
          <p:cNvPr id="157723" name="文本框 157722"/>
          <p:cNvSpPr txBox="1"/>
          <p:nvPr/>
        </p:nvSpPr>
        <p:spPr>
          <a:xfrm>
            <a:off x="3419475" y="5157788"/>
            <a:ext cx="865188" cy="368300"/>
          </a:xfrm>
          <a:prstGeom prst="rect">
            <a:avLst/>
          </a:prstGeom>
          <a:noFill/>
          <a:ln w="9525">
            <a:noFill/>
          </a:ln>
        </p:spPr>
        <p:txBody>
          <a:bodyPr>
            <a:spAutoFit/>
          </a:bodyPr>
          <a:p>
            <a:pPr>
              <a:spcBef>
                <a:spcPct val="50000"/>
              </a:spcBef>
            </a:pPr>
            <a:r>
              <a:rPr lang="en-US" altLang="zh-CN" b="1">
                <a:latin typeface="Arial" panose="020B0604020202020204" pitchFamily="34" charset="0"/>
              </a:rPr>
              <a:t>9.</a:t>
            </a:r>
            <a:r>
              <a:rPr lang="zh-CN" altLang="en-US" b="1">
                <a:sym typeface="+mn-ea"/>
              </a:rPr>
              <a:t>💰</a:t>
            </a:r>
            <a:endParaRPr lang="en-US" altLang="zh-CN" b="1">
              <a:latin typeface="Arial" panose="020B0604020202020204" pitchFamily="34" charset="0"/>
            </a:endParaRPr>
          </a:p>
        </p:txBody>
      </p:sp>
      <p:sp>
        <p:nvSpPr>
          <p:cNvPr id="157724" name="文本框 157723"/>
          <p:cNvSpPr txBox="1"/>
          <p:nvPr/>
        </p:nvSpPr>
        <p:spPr>
          <a:xfrm>
            <a:off x="1692275" y="3644900"/>
            <a:ext cx="643255" cy="335280"/>
          </a:xfrm>
          <a:prstGeom prst="rect">
            <a:avLst/>
          </a:prstGeom>
          <a:noFill/>
          <a:ln w="9525">
            <a:noFill/>
          </a:ln>
        </p:spPr>
        <p:txBody>
          <a:bodyPr>
            <a:noAutofit/>
          </a:bodyPr>
          <a:p>
            <a:pPr>
              <a:spcBef>
                <a:spcPct val="50000"/>
              </a:spcBef>
            </a:pPr>
            <a:r>
              <a:rPr lang="en-US" altLang="zh-CN" b="1">
                <a:latin typeface="Arial" panose="020B0604020202020204" pitchFamily="34" charset="0"/>
              </a:rPr>
              <a:t>7.</a:t>
            </a:r>
            <a:r>
              <a:rPr lang="zh-CN" altLang="en-US" sz="1600" b="1">
                <a:latin typeface="Arial" panose="020B0604020202020204" pitchFamily="34" charset="0"/>
              </a:rPr>
              <a:t>💰</a:t>
            </a:r>
            <a:r>
              <a:rPr lang="en-US" altLang="zh-CN" b="1">
                <a:latin typeface="Arial" panose="020B0604020202020204" pitchFamily="34" charset="0"/>
              </a:rPr>
              <a:t> </a:t>
            </a:r>
            <a:endParaRPr lang="en-US" altLang="zh-CN" b="1">
              <a:latin typeface="Arial" panose="020B0604020202020204" pitchFamily="34" charset="0"/>
            </a:endParaRPr>
          </a:p>
        </p:txBody>
      </p:sp>
      <p:sp>
        <p:nvSpPr>
          <p:cNvPr id="157727" name="椭圆 157726"/>
          <p:cNvSpPr/>
          <p:nvPr/>
        </p:nvSpPr>
        <p:spPr>
          <a:xfrm>
            <a:off x="1029653" y="4584065"/>
            <a:ext cx="1944687" cy="1368425"/>
          </a:xfrm>
          <a:prstGeom prst="ellipse">
            <a:avLst/>
          </a:prstGeom>
          <a:solidFill>
            <a:schemeClr val="accent1">
              <a:lumMod val="20000"/>
              <a:lumOff val="80000"/>
            </a:schemeClr>
          </a:solidFill>
          <a:ln w="9525" cap="flat" cmpd="sng">
            <a:solidFill>
              <a:schemeClr val="accent1">
                <a:lumMod val="60000"/>
                <a:lumOff val="40000"/>
              </a:schemeClr>
            </a:solidFill>
            <a:prstDash val="solid"/>
            <a:headEnd type="none" w="med" len="med"/>
            <a:tailEnd type="none" w="med" len="med"/>
          </a:ln>
        </p:spPr>
        <p:txBody>
          <a:bodyPr wrap="none" anchor="ctr" anchorCtr="0">
            <a:noAutofit/>
          </a:bodyPr>
          <a:p>
            <a:pPr lvl="0" algn="ctr">
              <a:buClrTx/>
              <a:buSzTx/>
              <a:buFontTx/>
            </a:pPr>
            <a:r>
              <a:rPr lang="en-US" altLang="zh-CN" sz="1800" b="1">
                <a:ln>
                  <a:gradFill>
                    <a:gsLst>
                      <a:gs pos="51300">
                        <a:srgbClr val="FE5F4A"/>
                      </a:gs>
                      <a:gs pos="0">
                        <a:srgbClr val="DF0303"/>
                      </a:gs>
                      <a:gs pos="100000">
                        <a:srgbClr val="FEA06E"/>
                      </a:gs>
                    </a:gsLst>
                    <a:lin ang="5400000" scaled="0"/>
                  </a:gradFill>
                </a:ln>
                <a:sym typeface="+mn-ea"/>
              </a:rPr>
              <a:t>Negotiating Bank</a:t>
            </a:r>
            <a:endParaRPr lang="en-US" altLang="zh-CN" sz="1800" b="1">
              <a:ln>
                <a:gradFill>
                  <a:gsLst>
                    <a:gs pos="51300">
                      <a:srgbClr val="FE5F4A"/>
                    </a:gs>
                    <a:gs pos="0">
                      <a:srgbClr val="DF0303"/>
                    </a:gs>
                    <a:gs pos="100000">
                      <a:srgbClr val="FEA06E"/>
                    </a:gs>
                  </a:gsLst>
                  <a:lin ang="5400000" scaled="0"/>
                </a:gradFill>
              </a:ln>
              <a:sym typeface="+mn-ea"/>
            </a:endParaRPr>
          </a:p>
        </p:txBody>
      </p:sp>
      <p:cxnSp>
        <p:nvCxnSpPr>
          <p:cNvPr id="5" name="直接箭头连接符 4"/>
          <p:cNvCxnSpPr/>
          <p:nvPr/>
        </p:nvCxnSpPr>
        <p:spPr>
          <a:xfrm>
            <a:off x="3059430" y="2204720"/>
            <a:ext cx="2592705" cy="0"/>
          </a:xfrm>
          <a:prstGeom prst="straightConnector1">
            <a:avLst/>
          </a:prstGeom>
          <a:ln>
            <a:solidFill>
              <a:schemeClr val="tx1"/>
            </a:solidFill>
            <a:headEnd type="arrow"/>
            <a:tailEnd type="arrow"/>
          </a:ln>
        </p:spPr>
        <p:style>
          <a:lnRef idx="2">
            <a:schemeClr val="accent1"/>
          </a:lnRef>
          <a:fillRef idx="0">
            <a:srgbClr val="FFFFFF"/>
          </a:fillRef>
          <a:effectRef idx="0">
            <a:srgbClr val="FFFFFF"/>
          </a:effectRef>
          <a:fontRef idx="minor">
            <a:schemeClr val="tx1"/>
          </a:fontRef>
        </p:style>
      </p:cxn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157701"/>
                                        </p:tgtEl>
                                        <p:attrNameLst>
                                          <p:attrName>style.visibility</p:attrName>
                                        </p:attrNameLst>
                                      </p:cBhvr>
                                      <p:to>
                                        <p:strVal val="visible"/>
                                      </p:to>
                                    </p:set>
                                    <p:animEffect transition="in" filter="slide(fromBottom)">
                                      <p:cBhvr>
                                        <p:cTn id="7" dur="500"/>
                                        <p:tgtEl>
                                          <p:spTgt spid="157701"/>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4" fill="hold" grpId="0" nodeType="clickEffect">
                                  <p:stCondLst>
                                    <p:cond delay="0"/>
                                  </p:stCondLst>
                                  <p:childTnLst>
                                    <p:set>
                                      <p:cBhvr>
                                        <p:cTn id="11" dur="1" fill="hold">
                                          <p:stCondLst>
                                            <p:cond delay="0"/>
                                          </p:stCondLst>
                                        </p:cTn>
                                        <p:tgtEl>
                                          <p:spTgt spid="157699"/>
                                        </p:tgtEl>
                                        <p:attrNameLst>
                                          <p:attrName>style.visibility</p:attrName>
                                        </p:attrNameLst>
                                      </p:cBhvr>
                                      <p:to>
                                        <p:strVal val="visible"/>
                                      </p:to>
                                    </p:set>
                                    <p:animEffect transition="in" filter="slide(fromBottom)">
                                      <p:cBhvr>
                                        <p:cTn id="12" dur="500"/>
                                        <p:tgtEl>
                                          <p:spTgt spid="157699"/>
                                        </p:tgtEl>
                                      </p:cBhvr>
                                    </p:animEffect>
                                  </p:childTnLst>
                                </p:cTn>
                              </p:par>
                            </p:childTnLst>
                          </p:cTn>
                        </p:par>
                      </p:childTnLst>
                    </p:cTn>
                  </p:par>
                  <p:par>
                    <p:cTn id="13" fill="hold">
                      <p:stCondLst>
                        <p:cond delay="indefinite"/>
                      </p:stCondLst>
                      <p:childTnLst>
                        <p:par>
                          <p:cTn id="14" fill="hold">
                            <p:stCondLst>
                              <p:cond delay="0"/>
                            </p:stCondLst>
                            <p:childTnLst>
                              <p:par>
                                <p:cTn id="15" presetID="12" presetClass="entr" presetSubtype="4" fill="hold" grpId="0" nodeType="clickEffect">
                                  <p:stCondLst>
                                    <p:cond delay="0"/>
                                  </p:stCondLst>
                                  <p:childTnLst>
                                    <p:set>
                                      <p:cBhvr>
                                        <p:cTn id="16" dur="1" fill="hold">
                                          <p:stCondLst>
                                            <p:cond delay="0"/>
                                          </p:stCondLst>
                                        </p:cTn>
                                        <p:tgtEl>
                                          <p:spTgt spid="157702"/>
                                        </p:tgtEl>
                                        <p:attrNameLst>
                                          <p:attrName>style.visibility</p:attrName>
                                        </p:attrNameLst>
                                      </p:cBhvr>
                                      <p:to>
                                        <p:strVal val="visible"/>
                                      </p:to>
                                    </p:set>
                                    <p:animEffect transition="in" filter="slide(fromBottom)">
                                      <p:cBhvr>
                                        <p:cTn id="17" dur="500"/>
                                        <p:tgtEl>
                                          <p:spTgt spid="157702"/>
                                        </p:tgtEl>
                                      </p:cBhvr>
                                    </p:animEffect>
                                  </p:childTnLst>
                                </p:cTn>
                              </p:par>
                            </p:childTnLst>
                          </p:cTn>
                        </p:par>
                      </p:childTnLst>
                    </p:cTn>
                  </p:par>
                  <p:par>
                    <p:cTn id="18" fill="hold">
                      <p:stCondLst>
                        <p:cond delay="indefinite"/>
                      </p:stCondLst>
                      <p:childTnLst>
                        <p:par>
                          <p:cTn id="19" fill="hold">
                            <p:stCondLst>
                              <p:cond delay="0"/>
                            </p:stCondLst>
                            <p:childTnLst>
                              <p:par>
                                <p:cTn id="20" presetID="12" presetClass="entr" presetSubtype="4" fill="hold" grpId="0" nodeType="clickEffect">
                                  <p:stCondLst>
                                    <p:cond delay="0"/>
                                  </p:stCondLst>
                                  <p:childTnLst>
                                    <p:set>
                                      <p:cBhvr>
                                        <p:cTn id="21" dur="1" fill="hold">
                                          <p:stCondLst>
                                            <p:cond delay="0"/>
                                          </p:stCondLst>
                                        </p:cTn>
                                        <p:tgtEl>
                                          <p:spTgt spid="157700"/>
                                        </p:tgtEl>
                                        <p:attrNameLst>
                                          <p:attrName>style.visibility</p:attrName>
                                        </p:attrNameLst>
                                      </p:cBhvr>
                                      <p:to>
                                        <p:strVal val="visible"/>
                                      </p:to>
                                    </p:set>
                                    <p:animEffect transition="in" filter="slide(fromBottom)">
                                      <p:cBhvr>
                                        <p:cTn id="22" dur="500"/>
                                        <p:tgtEl>
                                          <p:spTgt spid="157700"/>
                                        </p:tgtEl>
                                      </p:cBhvr>
                                    </p:animEffect>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nodeType="clickEffect">
                                  <p:stCondLst>
                                    <p:cond delay="0"/>
                                  </p:stCondLst>
                                  <p:childTnLst>
                                    <p:set>
                                      <p:cBhvr>
                                        <p:cTn id="26" dur="1" fill="hold">
                                          <p:stCondLst>
                                            <p:cond delay="0"/>
                                          </p:stCondLst>
                                        </p:cTn>
                                        <p:tgtEl>
                                          <p:spTgt spid="5"/>
                                        </p:tgtEl>
                                        <p:attrNameLst>
                                          <p:attrName>style.visibility</p:attrName>
                                        </p:attrNameLst>
                                      </p:cBhvr>
                                      <p:to>
                                        <p:strVal val="visible"/>
                                      </p:to>
                                    </p:set>
                                    <p:anim calcmode="lin" valueType="num">
                                      <p:cBhvr additive="base">
                                        <p:cTn id="27" dur="500" fill="hold"/>
                                        <p:tgtEl>
                                          <p:spTgt spid="5"/>
                                        </p:tgtEl>
                                        <p:attrNameLst>
                                          <p:attrName>ppt_x</p:attrName>
                                        </p:attrNameLst>
                                      </p:cBhvr>
                                      <p:tavLst>
                                        <p:tav tm="0">
                                          <p:val>
                                            <p:strVal val="#ppt_x"/>
                                          </p:val>
                                        </p:tav>
                                        <p:tav tm="100000">
                                          <p:val>
                                            <p:strVal val="#ppt_x"/>
                                          </p:val>
                                        </p:tav>
                                      </p:tavLst>
                                    </p:anim>
                                    <p:anim calcmode="lin" valueType="num">
                                      <p:cBhvr additive="base">
                                        <p:cTn id="2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 presetClass="entr" presetSubtype="1" fill="hold" grpId="0" nodeType="clickEffect">
                                  <p:stCondLst>
                                    <p:cond delay="0"/>
                                  </p:stCondLst>
                                  <p:childTnLst>
                                    <p:set>
                                      <p:cBhvr>
                                        <p:cTn id="32" dur="1" fill="hold">
                                          <p:stCondLst>
                                            <p:cond delay="0"/>
                                          </p:stCondLst>
                                        </p:cTn>
                                        <p:tgtEl>
                                          <p:spTgt spid="157703"/>
                                        </p:tgtEl>
                                        <p:attrNameLst>
                                          <p:attrName>style.visibility</p:attrName>
                                        </p:attrNameLst>
                                      </p:cBhvr>
                                      <p:to>
                                        <p:strVal val="visible"/>
                                      </p:to>
                                    </p:set>
                                    <p:anim calcmode="lin" valueType="num">
                                      <p:cBhvr additive="base">
                                        <p:cTn id="33" dur="500" fill="hold"/>
                                        <p:tgtEl>
                                          <p:spTgt spid="157703"/>
                                        </p:tgtEl>
                                        <p:attrNameLst>
                                          <p:attrName>ppt_x</p:attrName>
                                        </p:attrNameLst>
                                      </p:cBhvr>
                                      <p:tavLst>
                                        <p:tav tm="0">
                                          <p:val>
                                            <p:strVal val="#ppt_x"/>
                                          </p:val>
                                        </p:tav>
                                        <p:tav tm="100000">
                                          <p:val>
                                            <p:strVal val="#ppt_x"/>
                                          </p:val>
                                        </p:tav>
                                      </p:tavLst>
                                    </p:anim>
                                    <p:anim calcmode="lin" valueType="num">
                                      <p:cBhvr additive="base">
                                        <p:cTn id="34" dur="500" fill="hold"/>
                                        <p:tgtEl>
                                          <p:spTgt spid="157703"/>
                                        </p:tgtEl>
                                        <p:attrNameLst>
                                          <p:attrName>ppt_y</p:attrName>
                                        </p:attrNameLst>
                                      </p:cBhvr>
                                      <p:tavLst>
                                        <p:tav tm="0">
                                          <p:val>
                                            <p:strVal val="0-#ppt_h/2"/>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2" presetClass="entr" presetSubtype="1" fill="hold" nodeType="clickEffect">
                                  <p:stCondLst>
                                    <p:cond delay="0"/>
                                  </p:stCondLst>
                                  <p:childTnLst>
                                    <p:set>
                                      <p:cBhvr>
                                        <p:cTn id="38" dur="1" fill="hold">
                                          <p:stCondLst>
                                            <p:cond delay="0"/>
                                          </p:stCondLst>
                                        </p:cTn>
                                        <p:tgtEl>
                                          <p:spTgt spid="157704"/>
                                        </p:tgtEl>
                                        <p:attrNameLst>
                                          <p:attrName>style.visibility</p:attrName>
                                        </p:attrNameLst>
                                      </p:cBhvr>
                                      <p:to>
                                        <p:strVal val="visible"/>
                                      </p:to>
                                    </p:set>
                                    <p:anim calcmode="lin" valueType="num">
                                      <p:cBhvr additive="base">
                                        <p:cTn id="39" dur="500" fill="hold"/>
                                        <p:tgtEl>
                                          <p:spTgt spid="157704"/>
                                        </p:tgtEl>
                                        <p:attrNameLst>
                                          <p:attrName>ppt_x</p:attrName>
                                        </p:attrNameLst>
                                      </p:cBhvr>
                                      <p:tavLst>
                                        <p:tav tm="0">
                                          <p:val>
                                            <p:strVal val="#ppt_x"/>
                                          </p:val>
                                        </p:tav>
                                        <p:tav tm="100000">
                                          <p:val>
                                            <p:strVal val="#ppt_x"/>
                                          </p:val>
                                        </p:tav>
                                      </p:tavLst>
                                    </p:anim>
                                    <p:anim calcmode="lin" valueType="num">
                                      <p:cBhvr additive="base">
                                        <p:cTn id="40" dur="500" fill="hold"/>
                                        <p:tgtEl>
                                          <p:spTgt spid="157704"/>
                                        </p:tgtEl>
                                        <p:attrNameLst>
                                          <p:attrName>ppt_y</p:attrName>
                                        </p:attrNameLst>
                                      </p:cBhvr>
                                      <p:tavLst>
                                        <p:tav tm="0">
                                          <p:val>
                                            <p:strVal val="0-#ppt_h/2"/>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4" presetClass="entr" presetSubtype="16" fill="hold" grpId="0" nodeType="clickEffect">
                                  <p:stCondLst>
                                    <p:cond delay="0"/>
                                  </p:stCondLst>
                                  <p:childTnLst>
                                    <p:set>
                                      <p:cBhvr>
                                        <p:cTn id="44" dur="1" fill="hold">
                                          <p:stCondLst>
                                            <p:cond delay="0"/>
                                          </p:stCondLst>
                                        </p:cTn>
                                        <p:tgtEl>
                                          <p:spTgt spid="157711"/>
                                        </p:tgtEl>
                                        <p:attrNameLst>
                                          <p:attrName>style.visibility</p:attrName>
                                        </p:attrNameLst>
                                      </p:cBhvr>
                                      <p:to>
                                        <p:strVal val="visible"/>
                                      </p:to>
                                    </p:set>
                                    <p:animEffect transition="in" filter="box(in)">
                                      <p:cBhvr>
                                        <p:cTn id="45" dur="500"/>
                                        <p:tgtEl>
                                          <p:spTgt spid="157711"/>
                                        </p:tgtEl>
                                      </p:cBhvr>
                                    </p:animEffect>
                                  </p:childTnLst>
                                </p:cTn>
                              </p:par>
                            </p:childTnLst>
                          </p:cTn>
                        </p:par>
                      </p:childTnLst>
                    </p:cTn>
                  </p:par>
                  <p:par>
                    <p:cTn id="46" fill="hold">
                      <p:stCondLst>
                        <p:cond delay="indefinite"/>
                      </p:stCondLst>
                      <p:childTnLst>
                        <p:par>
                          <p:cTn id="47" fill="hold">
                            <p:stCondLst>
                              <p:cond delay="0"/>
                            </p:stCondLst>
                            <p:childTnLst>
                              <p:par>
                                <p:cTn id="48" presetID="2" presetClass="entr" presetSubtype="2" fill="hold" nodeType="clickEffect">
                                  <p:stCondLst>
                                    <p:cond delay="0"/>
                                  </p:stCondLst>
                                  <p:childTnLst>
                                    <p:set>
                                      <p:cBhvr>
                                        <p:cTn id="49" dur="1" fill="hold">
                                          <p:stCondLst>
                                            <p:cond delay="0"/>
                                          </p:stCondLst>
                                        </p:cTn>
                                        <p:tgtEl>
                                          <p:spTgt spid="157710"/>
                                        </p:tgtEl>
                                        <p:attrNameLst>
                                          <p:attrName>style.visibility</p:attrName>
                                        </p:attrNameLst>
                                      </p:cBhvr>
                                      <p:to>
                                        <p:strVal val="visible"/>
                                      </p:to>
                                    </p:set>
                                    <p:anim calcmode="lin" valueType="num">
                                      <p:cBhvr additive="base">
                                        <p:cTn id="50" dur="500" fill="hold"/>
                                        <p:tgtEl>
                                          <p:spTgt spid="157710"/>
                                        </p:tgtEl>
                                        <p:attrNameLst>
                                          <p:attrName>ppt_x</p:attrName>
                                        </p:attrNameLst>
                                      </p:cBhvr>
                                      <p:tavLst>
                                        <p:tav tm="0">
                                          <p:val>
                                            <p:strVal val="1+#ppt_w/2"/>
                                          </p:val>
                                        </p:tav>
                                        <p:tav tm="100000">
                                          <p:val>
                                            <p:strVal val="#ppt_x"/>
                                          </p:val>
                                        </p:tav>
                                      </p:tavLst>
                                    </p:anim>
                                    <p:anim calcmode="lin" valueType="num">
                                      <p:cBhvr additive="base">
                                        <p:cTn id="51" dur="500" fill="hold"/>
                                        <p:tgtEl>
                                          <p:spTgt spid="157710"/>
                                        </p:tgtEl>
                                        <p:attrNameLst>
                                          <p:attrName>ppt_y</p:attrName>
                                        </p:attrNameLst>
                                      </p:cBhvr>
                                      <p:tavLst>
                                        <p:tav tm="0">
                                          <p:val>
                                            <p:strVal val="#ppt_y"/>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18" presetClass="entr" presetSubtype="12" fill="hold" grpId="0" nodeType="clickEffect">
                                  <p:stCondLst>
                                    <p:cond delay="0"/>
                                  </p:stCondLst>
                                  <p:childTnLst>
                                    <p:set>
                                      <p:cBhvr>
                                        <p:cTn id="55" dur="1" fill="hold">
                                          <p:stCondLst>
                                            <p:cond delay="0"/>
                                          </p:stCondLst>
                                        </p:cTn>
                                        <p:tgtEl>
                                          <p:spTgt spid="157712"/>
                                        </p:tgtEl>
                                        <p:attrNameLst>
                                          <p:attrName>style.visibility</p:attrName>
                                        </p:attrNameLst>
                                      </p:cBhvr>
                                      <p:to>
                                        <p:strVal val="visible"/>
                                      </p:to>
                                    </p:set>
                                    <p:animEffect transition="in" filter="strips(downLeft)">
                                      <p:cBhvr>
                                        <p:cTn id="56" dur="500"/>
                                        <p:tgtEl>
                                          <p:spTgt spid="157712"/>
                                        </p:tgtEl>
                                      </p:cBhvr>
                                    </p:animEffect>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nodeType="clickEffect">
                                  <p:stCondLst>
                                    <p:cond delay="0"/>
                                  </p:stCondLst>
                                  <p:childTnLst>
                                    <p:set>
                                      <p:cBhvr>
                                        <p:cTn id="60" dur="1" fill="hold">
                                          <p:stCondLst>
                                            <p:cond delay="0"/>
                                          </p:stCondLst>
                                        </p:cTn>
                                        <p:tgtEl>
                                          <p:spTgt spid="157708"/>
                                        </p:tgtEl>
                                        <p:attrNameLst>
                                          <p:attrName>style.visibility</p:attrName>
                                        </p:attrNameLst>
                                      </p:cBhvr>
                                      <p:to>
                                        <p:strVal val="visible"/>
                                      </p:to>
                                    </p:set>
                                    <p:anim calcmode="lin" valueType="num">
                                      <p:cBhvr additive="base">
                                        <p:cTn id="61" dur="500" fill="hold"/>
                                        <p:tgtEl>
                                          <p:spTgt spid="157708"/>
                                        </p:tgtEl>
                                        <p:attrNameLst>
                                          <p:attrName>ppt_x</p:attrName>
                                        </p:attrNameLst>
                                      </p:cBhvr>
                                      <p:tavLst>
                                        <p:tav tm="0">
                                          <p:val>
                                            <p:strVal val="#ppt_x"/>
                                          </p:val>
                                        </p:tav>
                                        <p:tav tm="100000">
                                          <p:val>
                                            <p:strVal val="#ppt_x"/>
                                          </p:val>
                                        </p:tav>
                                      </p:tavLst>
                                    </p:anim>
                                    <p:anim calcmode="lin" valueType="num">
                                      <p:cBhvr additive="base">
                                        <p:cTn id="62" dur="500" fill="hold"/>
                                        <p:tgtEl>
                                          <p:spTgt spid="157708"/>
                                        </p:tgtEl>
                                        <p:attrNameLst>
                                          <p:attrName>ppt_y</p:attrName>
                                        </p:attrNameLst>
                                      </p:cBhvr>
                                      <p:tavLst>
                                        <p:tav tm="0">
                                          <p:val>
                                            <p:strVal val="1+#ppt_h/2"/>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18" presetClass="entr" presetSubtype="12" fill="hold" grpId="0" nodeType="clickEffect">
                                  <p:stCondLst>
                                    <p:cond delay="0"/>
                                  </p:stCondLst>
                                  <p:childTnLst>
                                    <p:set>
                                      <p:cBhvr>
                                        <p:cTn id="66" dur="1" fill="hold">
                                          <p:stCondLst>
                                            <p:cond delay="0"/>
                                          </p:stCondLst>
                                        </p:cTn>
                                        <p:tgtEl>
                                          <p:spTgt spid="157713"/>
                                        </p:tgtEl>
                                        <p:attrNameLst>
                                          <p:attrName>style.visibility</p:attrName>
                                        </p:attrNameLst>
                                      </p:cBhvr>
                                      <p:to>
                                        <p:strVal val="visible"/>
                                      </p:to>
                                    </p:set>
                                    <p:animEffect transition="in" filter="strips(downLeft)">
                                      <p:cBhvr>
                                        <p:cTn id="67" dur="500"/>
                                        <p:tgtEl>
                                          <p:spTgt spid="157713"/>
                                        </p:tgtEl>
                                      </p:cBhvr>
                                    </p:animEffect>
                                  </p:childTnLst>
                                </p:cTn>
                              </p:par>
                            </p:childTnLst>
                          </p:cTn>
                        </p:par>
                      </p:childTnLst>
                    </p:cTn>
                  </p:par>
                  <p:par>
                    <p:cTn id="68" fill="hold">
                      <p:stCondLst>
                        <p:cond delay="indefinite"/>
                      </p:stCondLst>
                      <p:childTnLst>
                        <p:par>
                          <p:cTn id="69" fill="hold">
                            <p:stCondLst>
                              <p:cond delay="0"/>
                            </p:stCondLst>
                            <p:childTnLst>
                              <p:par>
                                <p:cTn id="70" presetID="2" presetClass="entr" presetSubtype="8" fill="hold" nodeType="clickEffect">
                                  <p:stCondLst>
                                    <p:cond delay="0"/>
                                  </p:stCondLst>
                                  <p:childTnLst>
                                    <p:set>
                                      <p:cBhvr>
                                        <p:cTn id="71" dur="1" fill="hold">
                                          <p:stCondLst>
                                            <p:cond delay="0"/>
                                          </p:stCondLst>
                                        </p:cTn>
                                        <p:tgtEl>
                                          <p:spTgt spid="157720"/>
                                        </p:tgtEl>
                                        <p:attrNameLst>
                                          <p:attrName>style.visibility</p:attrName>
                                        </p:attrNameLst>
                                      </p:cBhvr>
                                      <p:to>
                                        <p:strVal val="visible"/>
                                      </p:to>
                                    </p:set>
                                    <p:anim calcmode="lin" valueType="num">
                                      <p:cBhvr additive="base">
                                        <p:cTn id="72" dur="500" fill="hold"/>
                                        <p:tgtEl>
                                          <p:spTgt spid="157720"/>
                                        </p:tgtEl>
                                        <p:attrNameLst>
                                          <p:attrName>ppt_x</p:attrName>
                                        </p:attrNameLst>
                                      </p:cBhvr>
                                      <p:tavLst>
                                        <p:tav tm="0">
                                          <p:val>
                                            <p:strVal val="0-#ppt_w/2"/>
                                          </p:val>
                                        </p:tav>
                                        <p:tav tm="100000">
                                          <p:val>
                                            <p:strVal val="#ppt_x"/>
                                          </p:val>
                                        </p:tav>
                                      </p:tavLst>
                                    </p:anim>
                                    <p:anim calcmode="lin" valueType="num">
                                      <p:cBhvr additive="base">
                                        <p:cTn id="73" dur="500" fill="hold"/>
                                        <p:tgtEl>
                                          <p:spTgt spid="157720"/>
                                        </p:tgtEl>
                                        <p:attrNameLst>
                                          <p:attrName>ppt_y</p:attrName>
                                        </p:attrNameLst>
                                      </p:cBhvr>
                                      <p:tavLst>
                                        <p:tav tm="0">
                                          <p:val>
                                            <p:strVal val="#ppt_y"/>
                                          </p:val>
                                        </p:tav>
                                        <p:tav tm="100000">
                                          <p:val>
                                            <p:strVal val="#ppt_y"/>
                                          </p:val>
                                        </p:tav>
                                      </p:tavLst>
                                    </p:anim>
                                  </p:childTnLst>
                                </p:cTn>
                              </p:par>
                            </p:childTnLst>
                          </p:cTn>
                        </p:par>
                      </p:childTnLst>
                    </p:cTn>
                  </p:par>
                  <p:par>
                    <p:cTn id="74" fill="hold">
                      <p:stCondLst>
                        <p:cond delay="indefinite"/>
                      </p:stCondLst>
                      <p:childTnLst>
                        <p:par>
                          <p:cTn id="75" fill="hold">
                            <p:stCondLst>
                              <p:cond delay="0"/>
                            </p:stCondLst>
                            <p:childTnLst>
                              <p:par>
                                <p:cTn id="76" presetID="18" presetClass="entr" presetSubtype="12" fill="hold" grpId="0" nodeType="clickEffect">
                                  <p:stCondLst>
                                    <p:cond delay="0"/>
                                  </p:stCondLst>
                                  <p:childTnLst>
                                    <p:set>
                                      <p:cBhvr>
                                        <p:cTn id="77" dur="1" fill="hold">
                                          <p:stCondLst>
                                            <p:cond delay="0"/>
                                          </p:stCondLst>
                                        </p:cTn>
                                        <p:tgtEl>
                                          <p:spTgt spid="157721"/>
                                        </p:tgtEl>
                                        <p:attrNameLst>
                                          <p:attrName>style.visibility</p:attrName>
                                        </p:attrNameLst>
                                      </p:cBhvr>
                                      <p:to>
                                        <p:strVal val="visible"/>
                                      </p:to>
                                    </p:set>
                                    <p:animEffect transition="in" filter="strips(downLeft)">
                                      <p:cBhvr>
                                        <p:cTn id="78" dur="500"/>
                                        <p:tgtEl>
                                          <p:spTgt spid="157721"/>
                                        </p:tgtEl>
                                      </p:cBhvr>
                                    </p:animEffect>
                                  </p:childTnLst>
                                </p:cTn>
                              </p:par>
                            </p:childTnLst>
                          </p:cTn>
                        </p:par>
                      </p:childTnLst>
                    </p:cTn>
                  </p:par>
                  <p:par>
                    <p:cTn id="79" fill="hold">
                      <p:stCondLst>
                        <p:cond delay="indefinite"/>
                      </p:stCondLst>
                      <p:childTnLst>
                        <p:par>
                          <p:cTn id="80" fill="hold">
                            <p:stCondLst>
                              <p:cond delay="0"/>
                            </p:stCondLst>
                            <p:childTnLst>
                              <p:par>
                                <p:cTn id="81" presetID="2" presetClass="entr" presetSubtype="1" fill="hold" nodeType="clickEffect">
                                  <p:stCondLst>
                                    <p:cond delay="0"/>
                                  </p:stCondLst>
                                  <p:childTnLst>
                                    <p:set>
                                      <p:cBhvr>
                                        <p:cTn id="82" dur="1" fill="hold">
                                          <p:stCondLst>
                                            <p:cond delay="0"/>
                                          </p:stCondLst>
                                        </p:cTn>
                                        <p:tgtEl>
                                          <p:spTgt spid="157707"/>
                                        </p:tgtEl>
                                        <p:attrNameLst>
                                          <p:attrName>style.visibility</p:attrName>
                                        </p:attrNameLst>
                                      </p:cBhvr>
                                      <p:to>
                                        <p:strVal val="visible"/>
                                      </p:to>
                                    </p:set>
                                    <p:anim calcmode="lin" valueType="num">
                                      <p:cBhvr additive="base">
                                        <p:cTn id="83" dur="500" fill="hold"/>
                                        <p:tgtEl>
                                          <p:spTgt spid="157707"/>
                                        </p:tgtEl>
                                        <p:attrNameLst>
                                          <p:attrName>ppt_x</p:attrName>
                                        </p:attrNameLst>
                                      </p:cBhvr>
                                      <p:tavLst>
                                        <p:tav tm="0">
                                          <p:val>
                                            <p:strVal val="#ppt_x"/>
                                          </p:val>
                                        </p:tav>
                                        <p:tav tm="100000">
                                          <p:val>
                                            <p:strVal val="#ppt_x"/>
                                          </p:val>
                                        </p:tav>
                                      </p:tavLst>
                                    </p:anim>
                                    <p:anim calcmode="lin" valueType="num">
                                      <p:cBhvr additive="base">
                                        <p:cTn id="84" dur="500" fill="hold"/>
                                        <p:tgtEl>
                                          <p:spTgt spid="157707"/>
                                        </p:tgtEl>
                                        <p:attrNameLst>
                                          <p:attrName>ppt_y</p:attrName>
                                        </p:attrNameLst>
                                      </p:cBhvr>
                                      <p:tavLst>
                                        <p:tav tm="0">
                                          <p:val>
                                            <p:strVal val="0-#ppt_h/2"/>
                                          </p:val>
                                        </p:tav>
                                        <p:tav tm="100000">
                                          <p:val>
                                            <p:strVal val="#ppt_y"/>
                                          </p:val>
                                        </p:tav>
                                      </p:tavLst>
                                    </p:anim>
                                  </p:childTnLst>
                                </p:cTn>
                              </p:par>
                            </p:childTnLst>
                          </p:cTn>
                        </p:par>
                      </p:childTnLst>
                    </p:cTn>
                  </p:par>
                  <p:par>
                    <p:cTn id="85" fill="hold">
                      <p:stCondLst>
                        <p:cond delay="indefinite"/>
                      </p:stCondLst>
                      <p:childTnLst>
                        <p:par>
                          <p:cTn id="86" fill="hold">
                            <p:stCondLst>
                              <p:cond delay="0"/>
                            </p:stCondLst>
                            <p:childTnLst>
                              <p:par>
                                <p:cTn id="87" presetID="24" presetClass="entr" presetSubtype="0" fill="hold" grpId="0" nodeType="clickEffect">
                                  <p:stCondLst>
                                    <p:cond delay="0"/>
                                  </p:stCondLst>
                                  <p:childTnLst>
                                    <p:set>
                                      <p:cBhvr>
                                        <p:cTn id="88" dur="1" fill="hold">
                                          <p:stCondLst>
                                            <p:cond delay="0"/>
                                          </p:stCondLst>
                                        </p:cTn>
                                        <p:tgtEl>
                                          <p:spTgt spid="157727"/>
                                        </p:tgtEl>
                                        <p:attrNameLst>
                                          <p:attrName>style.visibility</p:attrName>
                                        </p:attrNameLst>
                                      </p:cBhvr>
                                      <p:to>
                                        <p:strVal val="visible"/>
                                      </p:to>
                                    </p:set>
                                    <p:anim to="" calcmode="lin" valueType="num">
                                      <p:cBhvr>
                                        <p:cTn id="89" dur="1" fill="hold"/>
                                        <p:tgtEl>
                                          <p:spTgt spid="157727"/>
                                        </p:tgtEl>
                                        <p:attrNameLst>
                                          <p:attrName>style.visibility</p:attrName>
                                        </p:attrNameLst>
                                      </p:cBhvr>
                                    </p:anim>
                                  </p:childTnLst>
                                </p:cTn>
                              </p:par>
                            </p:childTnLst>
                          </p:cTn>
                        </p:par>
                      </p:childTnLst>
                    </p:cTn>
                  </p:par>
                  <p:par>
                    <p:cTn id="90" fill="hold">
                      <p:stCondLst>
                        <p:cond delay="indefinite"/>
                      </p:stCondLst>
                      <p:childTnLst>
                        <p:par>
                          <p:cTn id="91" fill="hold">
                            <p:stCondLst>
                              <p:cond delay="0"/>
                            </p:stCondLst>
                            <p:childTnLst>
                              <p:par>
                                <p:cTn id="92" presetID="18" presetClass="entr" presetSubtype="12" fill="hold" grpId="0" nodeType="clickEffect">
                                  <p:stCondLst>
                                    <p:cond delay="0"/>
                                  </p:stCondLst>
                                  <p:childTnLst>
                                    <p:set>
                                      <p:cBhvr>
                                        <p:cTn id="93" dur="1" fill="hold">
                                          <p:stCondLst>
                                            <p:cond delay="0"/>
                                          </p:stCondLst>
                                        </p:cTn>
                                        <p:tgtEl>
                                          <p:spTgt spid="157714"/>
                                        </p:tgtEl>
                                        <p:attrNameLst>
                                          <p:attrName>style.visibility</p:attrName>
                                        </p:attrNameLst>
                                      </p:cBhvr>
                                      <p:to>
                                        <p:strVal val="visible"/>
                                      </p:to>
                                    </p:set>
                                    <p:animEffect transition="in" filter="strips(downLeft)">
                                      <p:cBhvr>
                                        <p:cTn id="94" dur="500"/>
                                        <p:tgtEl>
                                          <p:spTgt spid="157714"/>
                                        </p:tgtEl>
                                      </p:cBhvr>
                                    </p:animEffect>
                                  </p:childTnLst>
                                </p:cTn>
                              </p:par>
                            </p:childTnLst>
                          </p:cTn>
                        </p:par>
                      </p:childTnLst>
                    </p:cTn>
                  </p:par>
                  <p:par>
                    <p:cTn id="95" fill="hold">
                      <p:stCondLst>
                        <p:cond delay="indefinite"/>
                      </p:stCondLst>
                      <p:childTnLst>
                        <p:par>
                          <p:cTn id="96" fill="hold">
                            <p:stCondLst>
                              <p:cond delay="0"/>
                            </p:stCondLst>
                            <p:childTnLst>
                              <p:par>
                                <p:cTn id="97" presetID="2" presetClass="entr" presetSubtype="4" fill="hold" nodeType="clickEffect">
                                  <p:stCondLst>
                                    <p:cond delay="0"/>
                                  </p:stCondLst>
                                  <p:childTnLst>
                                    <p:set>
                                      <p:cBhvr>
                                        <p:cTn id="98" dur="1" fill="hold">
                                          <p:stCondLst>
                                            <p:cond delay="0"/>
                                          </p:stCondLst>
                                        </p:cTn>
                                        <p:tgtEl>
                                          <p:spTgt spid="157718"/>
                                        </p:tgtEl>
                                        <p:attrNameLst>
                                          <p:attrName>style.visibility</p:attrName>
                                        </p:attrNameLst>
                                      </p:cBhvr>
                                      <p:to>
                                        <p:strVal val="visible"/>
                                      </p:to>
                                    </p:set>
                                    <p:anim calcmode="lin" valueType="num">
                                      <p:cBhvr additive="base">
                                        <p:cTn id="99" dur="500" fill="hold"/>
                                        <p:tgtEl>
                                          <p:spTgt spid="157718"/>
                                        </p:tgtEl>
                                        <p:attrNameLst>
                                          <p:attrName>ppt_x</p:attrName>
                                        </p:attrNameLst>
                                      </p:cBhvr>
                                      <p:tavLst>
                                        <p:tav tm="0">
                                          <p:val>
                                            <p:strVal val="#ppt_x"/>
                                          </p:val>
                                        </p:tav>
                                        <p:tav tm="100000">
                                          <p:val>
                                            <p:strVal val="#ppt_x"/>
                                          </p:val>
                                        </p:tav>
                                      </p:tavLst>
                                    </p:anim>
                                    <p:anim calcmode="lin" valueType="num">
                                      <p:cBhvr additive="base">
                                        <p:cTn id="100" dur="500" fill="hold"/>
                                        <p:tgtEl>
                                          <p:spTgt spid="157718"/>
                                        </p:tgtEl>
                                        <p:attrNameLst>
                                          <p:attrName>ppt_y</p:attrName>
                                        </p:attrNameLst>
                                      </p:cBhvr>
                                      <p:tavLst>
                                        <p:tav tm="0">
                                          <p:val>
                                            <p:strVal val="1+#ppt_h/2"/>
                                          </p:val>
                                        </p:tav>
                                        <p:tav tm="100000">
                                          <p:val>
                                            <p:strVal val="#ppt_y"/>
                                          </p:val>
                                        </p:tav>
                                      </p:tavLst>
                                    </p:anim>
                                  </p:childTnLst>
                                </p:cTn>
                              </p:par>
                            </p:childTnLst>
                          </p:cTn>
                        </p:par>
                      </p:childTnLst>
                    </p:cTn>
                  </p:par>
                  <p:par>
                    <p:cTn id="101" fill="hold">
                      <p:stCondLst>
                        <p:cond delay="indefinite"/>
                      </p:stCondLst>
                      <p:childTnLst>
                        <p:par>
                          <p:cTn id="102" fill="hold">
                            <p:stCondLst>
                              <p:cond delay="0"/>
                            </p:stCondLst>
                            <p:childTnLst>
                              <p:par>
                                <p:cTn id="103" presetID="18" presetClass="entr" presetSubtype="12" fill="hold" grpId="0" nodeType="clickEffect">
                                  <p:stCondLst>
                                    <p:cond delay="0"/>
                                  </p:stCondLst>
                                  <p:childTnLst>
                                    <p:set>
                                      <p:cBhvr>
                                        <p:cTn id="104" dur="1" fill="hold">
                                          <p:stCondLst>
                                            <p:cond delay="0"/>
                                          </p:stCondLst>
                                        </p:cTn>
                                        <p:tgtEl>
                                          <p:spTgt spid="157724"/>
                                        </p:tgtEl>
                                        <p:attrNameLst>
                                          <p:attrName>style.visibility</p:attrName>
                                        </p:attrNameLst>
                                      </p:cBhvr>
                                      <p:to>
                                        <p:strVal val="visible"/>
                                      </p:to>
                                    </p:set>
                                    <p:animEffect transition="in" filter="strips(downLeft)">
                                      <p:cBhvr>
                                        <p:cTn id="105" dur="500"/>
                                        <p:tgtEl>
                                          <p:spTgt spid="157724"/>
                                        </p:tgtEl>
                                      </p:cBhvr>
                                    </p:animEffect>
                                  </p:childTnLst>
                                </p:cTn>
                              </p:par>
                            </p:childTnLst>
                          </p:cTn>
                        </p:par>
                      </p:childTnLst>
                    </p:cTn>
                  </p:par>
                  <p:par>
                    <p:cTn id="106" fill="hold">
                      <p:stCondLst>
                        <p:cond delay="indefinite"/>
                      </p:stCondLst>
                      <p:childTnLst>
                        <p:par>
                          <p:cTn id="107" fill="hold">
                            <p:stCondLst>
                              <p:cond delay="0"/>
                            </p:stCondLst>
                            <p:childTnLst>
                              <p:par>
                                <p:cTn id="108" presetID="2" presetClass="entr" presetSubtype="8" fill="hold" nodeType="clickEffect">
                                  <p:stCondLst>
                                    <p:cond delay="0"/>
                                  </p:stCondLst>
                                  <p:childTnLst>
                                    <p:set>
                                      <p:cBhvr>
                                        <p:cTn id="109" dur="1" fill="hold">
                                          <p:stCondLst>
                                            <p:cond delay="0"/>
                                          </p:stCondLst>
                                        </p:cTn>
                                        <p:tgtEl>
                                          <p:spTgt spid="157709"/>
                                        </p:tgtEl>
                                        <p:attrNameLst>
                                          <p:attrName>style.visibility</p:attrName>
                                        </p:attrNameLst>
                                      </p:cBhvr>
                                      <p:to>
                                        <p:strVal val="visible"/>
                                      </p:to>
                                    </p:set>
                                    <p:anim calcmode="lin" valueType="num">
                                      <p:cBhvr additive="base">
                                        <p:cTn id="110" dur="500" fill="hold"/>
                                        <p:tgtEl>
                                          <p:spTgt spid="157709"/>
                                        </p:tgtEl>
                                        <p:attrNameLst>
                                          <p:attrName>ppt_x</p:attrName>
                                        </p:attrNameLst>
                                      </p:cBhvr>
                                      <p:tavLst>
                                        <p:tav tm="0">
                                          <p:val>
                                            <p:strVal val="0-#ppt_w/2"/>
                                          </p:val>
                                        </p:tav>
                                        <p:tav tm="100000">
                                          <p:val>
                                            <p:strVal val="#ppt_x"/>
                                          </p:val>
                                        </p:tav>
                                      </p:tavLst>
                                    </p:anim>
                                    <p:anim calcmode="lin" valueType="num">
                                      <p:cBhvr additive="base">
                                        <p:cTn id="111" dur="500" fill="hold"/>
                                        <p:tgtEl>
                                          <p:spTgt spid="157709"/>
                                        </p:tgtEl>
                                        <p:attrNameLst>
                                          <p:attrName>ppt_y</p:attrName>
                                        </p:attrNameLst>
                                      </p:cBhvr>
                                      <p:tavLst>
                                        <p:tav tm="0">
                                          <p:val>
                                            <p:strVal val="#ppt_y"/>
                                          </p:val>
                                        </p:tav>
                                        <p:tav tm="100000">
                                          <p:val>
                                            <p:strVal val="#ppt_y"/>
                                          </p:val>
                                        </p:tav>
                                      </p:tavLst>
                                    </p:anim>
                                  </p:childTnLst>
                                </p:cTn>
                              </p:par>
                            </p:childTnLst>
                          </p:cTn>
                        </p:par>
                      </p:childTnLst>
                    </p:cTn>
                  </p:par>
                  <p:par>
                    <p:cTn id="112" fill="hold">
                      <p:stCondLst>
                        <p:cond delay="indefinite"/>
                      </p:stCondLst>
                      <p:childTnLst>
                        <p:par>
                          <p:cTn id="113" fill="hold">
                            <p:stCondLst>
                              <p:cond delay="0"/>
                            </p:stCondLst>
                            <p:childTnLst>
                              <p:par>
                                <p:cTn id="114" presetID="18" presetClass="entr" presetSubtype="12" fill="hold" grpId="0" nodeType="clickEffect">
                                  <p:stCondLst>
                                    <p:cond delay="0"/>
                                  </p:stCondLst>
                                  <p:childTnLst>
                                    <p:set>
                                      <p:cBhvr>
                                        <p:cTn id="115" dur="1" fill="hold">
                                          <p:stCondLst>
                                            <p:cond delay="0"/>
                                          </p:stCondLst>
                                        </p:cTn>
                                        <p:tgtEl>
                                          <p:spTgt spid="157715"/>
                                        </p:tgtEl>
                                        <p:attrNameLst>
                                          <p:attrName>style.visibility</p:attrName>
                                        </p:attrNameLst>
                                      </p:cBhvr>
                                      <p:to>
                                        <p:strVal val="visible"/>
                                      </p:to>
                                    </p:set>
                                    <p:animEffect transition="in" filter="strips(downLeft)">
                                      <p:cBhvr>
                                        <p:cTn id="116" dur="500"/>
                                        <p:tgtEl>
                                          <p:spTgt spid="157715"/>
                                        </p:tgtEl>
                                      </p:cBhvr>
                                    </p:animEffect>
                                  </p:childTnLst>
                                </p:cTn>
                              </p:par>
                            </p:childTnLst>
                          </p:cTn>
                        </p:par>
                      </p:childTnLst>
                    </p:cTn>
                  </p:par>
                  <p:par>
                    <p:cTn id="117" fill="hold">
                      <p:stCondLst>
                        <p:cond delay="indefinite"/>
                      </p:stCondLst>
                      <p:childTnLst>
                        <p:par>
                          <p:cTn id="118" fill="hold">
                            <p:stCondLst>
                              <p:cond delay="0"/>
                            </p:stCondLst>
                            <p:childTnLst>
                              <p:par>
                                <p:cTn id="119" presetID="2" presetClass="entr" presetSubtype="2" fill="hold" nodeType="clickEffect">
                                  <p:stCondLst>
                                    <p:cond delay="0"/>
                                  </p:stCondLst>
                                  <p:childTnLst>
                                    <p:set>
                                      <p:cBhvr>
                                        <p:cTn id="120" dur="1" fill="hold">
                                          <p:stCondLst>
                                            <p:cond delay="0"/>
                                          </p:stCondLst>
                                        </p:cTn>
                                        <p:tgtEl>
                                          <p:spTgt spid="157717"/>
                                        </p:tgtEl>
                                        <p:attrNameLst>
                                          <p:attrName>style.visibility</p:attrName>
                                        </p:attrNameLst>
                                      </p:cBhvr>
                                      <p:to>
                                        <p:strVal val="visible"/>
                                      </p:to>
                                    </p:set>
                                    <p:anim calcmode="lin" valueType="num">
                                      <p:cBhvr additive="base">
                                        <p:cTn id="121" dur="500" fill="hold"/>
                                        <p:tgtEl>
                                          <p:spTgt spid="157717"/>
                                        </p:tgtEl>
                                        <p:attrNameLst>
                                          <p:attrName>ppt_x</p:attrName>
                                        </p:attrNameLst>
                                      </p:cBhvr>
                                      <p:tavLst>
                                        <p:tav tm="0">
                                          <p:val>
                                            <p:strVal val="1+#ppt_w/2"/>
                                          </p:val>
                                        </p:tav>
                                        <p:tav tm="100000">
                                          <p:val>
                                            <p:strVal val="#ppt_x"/>
                                          </p:val>
                                        </p:tav>
                                      </p:tavLst>
                                    </p:anim>
                                    <p:anim calcmode="lin" valueType="num">
                                      <p:cBhvr additive="base">
                                        <p:cTn id="122" dur="500" fill="hold"/>
                                        <p:tgtEl>
                                          <p:spTgt spid="157717"/>
                                        </p:tgtEl>
                                        <p:attrNameLst>
                                          <p:attrName>ppt_y</p:attrName>
                                        </p:attrNameLst>
                                      </p:cBhvr>
                                      <p:tavLst>
                                        <p:tav tm="0">
                                          <p:val>
                                            <p:strVal val="#ppt_y"/>
                                          </p:val>
                                        </p:tav>
                                        <p:tav tm="100000">
                                          <p:val>
                                            <p:strVal val="#ppt_y"/>
                                          </p:val>
                                        </p:tav>
                                      </p:tavLst>
                                    </p:anim>
                                  </p:childTnLst>
                                </p:cTn>
                              </p:par>
                            </p:childTnLst>
                          </p:cTn>
                        </p:par>
                      </p:childTnLst>
                    </p:cTn>
                  </p:par>
                  <p:par>
                    <p:cTn id="123" fill="hold">
                      <p:stCondLst>
                        <p:cond delay="indefinite"/>
                      </p:stCondLst>
                      <p:childTnLst>
                        <p:par>
                          <p:cTn id="124" fill="hold">
                            <p:stCondLst>
                              <p:cond delay="0"/>
                            </p:stCondLst>
                            <p:childTnLst>
                              <p:par>
                                <p:cTn id="125" presetID="18" presetClass="entr" presetSubtype="12" fill="hold" grpId="0" nodeType="clickEffect">
                                  <p:stCondLst>
                                    <p:cond delay="0"/>
                                  </p:stCondLst>
                                  <p:childTnLst>
                                    <p:set>
                                      <p:cBhvr>
                                        <p:cTn id="126" dur="1" fill="hold">
                                          <p:stCondLst>
                                            <p:cond delay="0"/>
                                          </p:stCondLst>
                                        </p:cTn>
                                        <p:tgtEl>
                                          <p:spTgt spid="157723"/>
                                        </p:tgtEl>
                                        <p:attrNameLst>
                                          <p:attrName>style.visibility</p:attrName>
                                        </p:attrNameLst>
                                      </p:cBhvr>
                                      <p:to>
                                        <p:strVal val="visible"/>
                                      </p:to>
                                    </p:set>
                                    <p:animEffect transition="in" filter="strips(downLeft)">
                                      <p:cBhvr>
                                        <p:cTn id="127" dur="500"/>
                                        <p:tgtEl>
                                          <p:spTgt spid="157723"/>
                                        </p:tgtEl>
                                      </p:cBhvr>
                                    </p:animEffect>
                                  </p:childTnLst>
                                </p:cTn>
                              </p:par>
                            </p:childTnLst>
                          </p:cTn>
                        </p:par>
                      </p:childTnLst>
                    </p:cTn>
                  </p:par>
                  <p:par>
                    <p:cTn id="128" fill="hold">
                      <p:stCondLst>
                        <p:cond delay="indefinite"/>
                      </p:stCondLst>
                      <p:childTnLst>
                        <p:par>
                          <p:cTn id="129" fill="hold">
                            <p:stCondLst>
                              <p:cond delay="0"/>
                            </p:stCondLst>
                            <p:childTnLst>
                              <p:par>
                                <p:cTn id="130" presetID="2" presetClass="entr" presetSubtype="1" fill="hold" nodeType="clickEffect">
                                  <p:stCondLst>
                                    <p:cond delay="0"/>
                                  </p:stCondLst>
                                  <p:childTnLst>
                                    <p:set>
                                      <p:cBhvr>
                                        <p:cTn id="131" dur="1" fill="hold">
                                          <p:stCondLst>
                                            <p:cond delay="0"/>
                                          </p:stCondLst>
                                        </p:cTn>
                                        <p:tgtEl>
                                          <p:spTgt spid="157706"/>
                                        </p:tgtEl>
                                        <p:attrNameLst>
                                          <p:attrName>style.visibility</p:attrName>
                                        </p:attrNameLst>
                                      </p:cBhvr>
                                      <p:to>
                                        <p:strVal val="visible"/>
                                      </p:to>
                                    </p:set>
                                    <p:anim calcmode="lin" valueType="num">
                                      <p:cBhvr additive="base">
                                        <p:cTn id="132" dur="500" fill="hold"/>
                                        <p:tgtEl>
                                          <p:spTgt spid="157706"/>
                                        </p:tgtEl>
                                        <p:attrNameLst>
                                          <p:attrName>ppt_x</p:attrName>
                                        </p:attrNameLst>
                                      </p:cBhvr>
                                      <p:tavLst>
                                        <p:tav tm="0">
                                          <p:val>
                                            <p:strVal val="#ppt_x"/>
                                          </p:val>
                                        </p:tav>
                                        <p:tav tm="100000">
                                          <p:val>
                                            <p:strVal val="#ppt_x"/>
                                          </p:val>
                                        </p:tav>
                                      </p:tavLst>
                                    </p:anim>
                                    <p:anim calcmode="lin" valueType="num">
                                      <p:cBhvr additive="base">
                                        <p:cTn id="133" dur="500" fill="hold"/>
                                        <p:tgtEl>
                                          <p:spTgt spid="157706"/>
                                        </p:tgtEl>
                                        <p:attrNameLst>
                                          <p:attrName>ppt_y</p:attrName>
                                        </p:attrNameLst>
                                      </p:cBhvr>
                                      <p:tavLst>
                                        <p:tav tm="0">
                                          <p:val>
                                            <p:strVal val="0-#ppt_h/2"/>
                                          </p:val>
                                        </p:tav>
                                        <p:tav tm="100000">
                                          <p:val>
                                            <p:strVal val="#ppt_y"/>
                                          </p:val>
                                        </p:tav>
                                      </p:tavLst>
                                    </p:anim>
                                  </p:childTnLst>
                                </p:cTn>
                              </p:par>
                              <p:par>
                                <p:cTn id="134" presetID="2" presetClass="entr" presetSubtype="4" fill="hold" nodeType="withEffect">
                                  <p:stCondLst>
                                    <p:cond delay="0"/>
                                  </p:stCondLst>
                                  <p:childTnLst>
                                    <p:set>
                                      <p:cBhvr>
                                        <p:cTn id="135" dur="1" fill="hold">
                                          <p:stCondLst>
                                            <p:cond delay="0"/>
                                          </p:stCondLst>
                                        </p:cTn>
                                        <p:tgtEl>
                                          <p:spTgt spid="157705"/>
                                        </p:tgtEl>
                                        <p:attrNameLst>
                                          <p:attrName>style.visibility</p:attrName>
                                        </p:attrNameLst>
                                      </p:cBhvr>
                                      <p:to>
                                        <p:strVal val="visible"/>
                                      </p:to>
                                    </p:set>
                                    <p:anim calcmode="lin" valueType="num">
                                      <p:cBhvr additive="base">
                                        <p:cTn id="136" dur="500" fill="hold"/>
                                        <p:tgtEl>
                                          <p:spTgt spid="157705"/>
                                        </p:tgtEl>
                                        <p:attrNameLst>
                                          <p:attrName>ppt_x</p:attrName>
                                        </p:attrNameLst>
                                      </p:cBhvr>
                                      <p:tavLst>
                                        <p:tav tm="0">
                                          <p:val>
                                            <p:strVal val="#ppt_x"/>
                                          </p:val>
                                        </p:tav>
                                        <p:tav tm="100000">
                                          <p:val>
                                            <p:strVal val="#ppt_x"/>
                                          </p:val>
                                        </p:tav>
                                      </p:tavLst>
                                    </p:anim>
                                    <p:anim calcmode="lin" valueType="num">
                                      <p:cBhvr additive="base">
                                        <p:cTn id="137" dur="500" fill="hold"/>
                                        <p:tgtEl>
                                          <p:spTgt spid="157705"/>
                                        </p:tgtEl>
                                        <p:attrNameLst>
                                          <p:attrName>ppt_y</p:attrName>
                                        </p:attrNameLst>
                                      </p:cBhvr>
                                      <p:tavLst>
                                        <p:tav tm="0">
                                          <p:val>
                                            <p:strVal val="1+#ppt_h/2"/>
                                          </p:val>
                                        </p:tav>
                                        <p:tav tm="100000">
                                          <p:val>
                                            <p:strVal val="#ppt_y"/>
                                          </p:val>
                                        </p:tav>
                                      </p:tavLst>
                                    </p:anim>
                                  </p:childTnLst>
                                </p:cTn>
                              </p:par>
                            </p:childTnLst>
                          </p:cTn>
                        </p:par>
                      </p:childTnLst>
                    </p:cTn>
                  </p:par>
                  <p:par>
                    <p:cTn id="138" fill="hold">
                      <p:stCondLst>
                        <p:cond delay="indefinite"/>
                      </p:stCondLst>
                      <p:childTnLst>
                        <p:par>
                          <p:cTn id="139" fill="hold">
                            <p:stCondLst>
                              <p:cond delay="0"/>
                            </p:stCondLst>
                            <p:childTnLst>
                              <p:par>
                                <p:cTn id="140" presetID="18" presetClass="entr" presetSubtype="12" fill="hold" grpId="0" nodeType="clickEffect">
                                  <p:stCondLst>
                                    <p:cond delay="0"/>
                                  </p:stCondLst>
                                  <p:childTnLst>
                                    <p:set>
                                      <p:cBhvr>
                                        <p:cTn id="141" dur="1" fill="hold">
                                          <p:stCondLst>
                                            <p:cond delay="0"/>
                                          </p:stCondLst>
                                        </p:cTn>
                                        <p:tgtEl>
                                          <p:spTgt spid="157722"/>
                                        </p:tgtEl>
                                        <p:attrNameLst>
                                          <p:attrName>style.visibility</p:attrName>
                                        </p:attrNameLst>
                                      </p:cBhvr>
                                      <p:to>
                                        <p:strVal val="visible"/>
                                      </p:to>
                                    </p:set>
                                    <p:animEffect transition="in" filter="strips(downLeft)">
                                      <p:cBhvr>
                                        <p:cTn id="142" dur="500"/>
                                        <p:tgtEl>
                                          <p:spTgt spid="157722"/>
                                        </p:tgtEl>
                                      </p:cBhvr>
                                    </p:animEffect>
                                  </p:childTnLst>
                                </p:cTn>
                              </p:par>
                            </p:childTnLst>
                          </p:cTn>
                        </p:par>
                        <p:par>
                          <p:cTn id="143" fill="hold">
                            <p:stCondLst>
                              <p:cond delay="500"/>
                            </p:stCondLst>
                            <p:childTnLst>
                              <p:par>
                                <p:cTn id="144" presetID="18" presetClass="entr" presetSubtype="12" fill="hold" grpId="0" nodeType="afterEffect">
                                  <p:stCondLst>
                                    <p:cond delay="0"/>
                                  </p:stCondLst>
                                  <p:childTnLst>
                                    <p:set>
                                      <p:cBhvr>
                                        <p:cTn id="145" dur="1" fill="hold">
                                          <p:stCondLst>
                                            <p:cond delay="0"/>
                                          </p:stCondLst>
                                        </p:cTn>
                                        <p:tgtEl>
                                          <p:spTgt spid="157716"/>
                                        </p:tgtEl>
                                        <p:attrNameLst>
                                          <p:attrName>style.visibility</p:attrName>
                                        </p:attrNameLst>
                                      </p:cBhvr>
                                      <p:to>
                                        <p:strVal val="visible"/>
                                      </p:to>
                                    </p:set>
                                    <p:animEffect transition="in" filter="strips(downLeft)">
                                      <p:cBhvr>
                                        <p:cTn id="146" dur="500"/>
                                        <p:tgtEl>
                                          <p:spTgt spid="1577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7699" grpId="0" bldLvl="0" animBg="1"/>
      <p:bldP spid="157700" grpId="0" bldLvl="0" animBg="1"/>
      <p:bldP spid="157701" grpId="0" bldLvl="0" animBg="1"/>
      <p:bldP spid="157702" grpId="0" bldLvl="0" animBg="1"/>
      <p:bldP spid="157703" grpId="0"/>
      <p:bldP spid="157711" grpId="0"/>
      <p:bldP spid="157712" grpId="0"/>
      <p:bldP spid="157713" grpId="0"/>
      <p:bldP spid="157714" grpId="0"/>
      <p:bldP spid="157715" grpId="0"/>
      <p:bldP spid="157716" grpId="0"/>
      <p:bldP spid="157721" grpId="0"/>
      <p:bldP spid="157722" grpId="0"/>
      <p:bldP spid="157723" grpId="0"/>
      <p:bldP spid="157724" grpId="0"/>
      <p:bldP spid="157727" grpId="0" bldLvl="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日期占位符 1"/>
          <p:cNvSpPr/>
          <p:nvPr>
            <p:ph type="dt" sz="half" idx="10"/>
          </p:nvPr>
        </p:nvSpPr>
        <p:spPr/>
        <p:txBody>
          <a:bodyPr/>
          <a:p>
            <a:pPr lvl="0"/>
            <a:fld id="{BB962C8B-B14F-4D97-AF65-F5344CB8AC3E}" type="datetime1">
              <a:rPr lang="zh-CN" altLang="en-US" dirty="0"/>
            </a:fld>
            <a:endParaRPr lang="zh-CN" altLang="en-US" dirty="0">
              <a:latin typeface="Arial" panose="020B0604020202020204" pitchFamily="34" charset="0"/>
            </a:endParaRPr>
          </a:p>
        </p:txBody>
      </p:sp>
      <p:sp>
        <p:nvSpPr>
          <p:cNvPr id="3" name="页脚占位符 2"/>
          <p:cNvSpPr/>
          <p:nvPr>
            <p:ph type="ftr" sz="quarter" idx="11"/>
          </p:nvPr>
        </p:nvSpPr>
        <p:spPr/>
        <p:txBody>
          <a:bodyPr/>
          <a:p>
            <a:pPr lvl="0"/>
            <a:r>
              <a:rPr lang="zh-CN" altLang="en-US" dirty="0">
                <a:sym typeface="+mn-ea"/>
              </a:rPr>
              <a:t>顾渝-</a:t>
            </a:r>
            <a:r>
              <a:rPr lang="zh-CN" altLang="en-US" dirty="0">
                <a:sym typeface="+mn-ea"/>
              </a:rPr>
              <a:t>《商务英语谈判》（第二版）</a:t>
            </a:r>
            <a:r>
              <a:rPr lang="zh-CN" altLang="en-US" dirty="0"/>
              <a:t>Chapter 9</a:t>
            </a:r>
            <a:endParaRPr lang="zh-CN" altLang="en-US" dirty="0"/>
          </a:p>
        </p:txBody>
      </p:sp>
      <p:sp>
        <p:nvSpPr>
          <p:cNvPr id="4" name="灯片编号占位符 3"/>
          <p:cNvSpPr/>
          <p:nvPr>
            <p:ph type="sldNum" sz="quarter" idx="12"/>
          </p:nvPr>
        </p:nvSpPr>
        <p:spPr/>
        <p:txBody>
          <a:bodyPr/>
          <a:p>
            <a:pPr lvl="0"/>
            <a:fld id="{9A0DB2DC-4C9A-4742-B13C-FB6460FD3503}" type="slidenum">
              <a:rPr lang="zh-CN" altLang="en-US" dirty="0"/>
            </a:fld>
            <a:endParaRPr lang="zh-CN" altLang="en-US" dirty="0">
              <a:latin typeface="Arial" panose="020B0604020202020204" pitchFamily="34" charset="0"/>
            </a:endParaRPr>
          </a:p>
        </p:txBody>
      </p:sp>
      <p:sp>
        <p:nvSpPr>
          <p:cNvPr id="148483" name="文本占位符 148482"/>
          <p:cNvSpPr>
            <a:spLocks noGrp="1"/>
          </p:cNvSpPr>
          <p:nvPr>
            <p:ph type="body" idx="1"/>
          </p:nvPr>
        </p:nvSpPr>
        <p:spPr>
          <a:xfrm>
            <a:off x="468313" y="1052513"/>
            <a:ext cx="8135937" cy="5184775"/>
          </a:xfrm>
        </p:spPr>
        <p:txBody>
          <a:bodyPr/>
          <a:p>
            <a:pPr marL="609600" indent="-609600">
              <a:buClr>
                <a:srgbClr val="000000"/>
              </a:buClr>
              <a:buFont typeface="+mj-lt"/>
              <a:buAutoNum type="arabicPeriod" startAt="4"/>
            </a:pPr>
            <a:r>
              <a:rPr lang="en-US" altLang="zh-CN" sz="2400" b="1"/>
              <a:t>What are the advantages of documentary credit for the seller?</a:t>
            </a:r>
            <a:endParaRPr lang="en-US" altLang="zh-CN" sz="2400"/>
          </a:p>
          <a:p>
            <a:pPr marL="609600" lvl="1" indent="-609600" algn="l">
              <a:lnSpc>
                <a:spcPct val="80000"/>
              </a:lnSpc>
              <a:buChar char="n"/>
            </a:pPr>
            <a:r>
              <a:rPr lang="en-US" altLang="zh-CN" sz="2800"/>
              <a:t>The bank acts as a trusted third party to guarantee payment once the seller fulfills all the terms and conditions of the credit. </a:t>
            </a:r>
            <a:endParaRPr lang="en-US" altLang="zh-CN" sz="2800"/>
          </a:p>
          <a:p>
            <a:pPr marL="609600" lvl="1" indent="-609600" algn="l">
              <a:lnSpc>
                <a:spcPct val="80000"/>
              </a:lnSpc>
              <a:buChar char="n"/>
            </a:pPr>
            <a:r>
              <a:rPr lang="en-US" altLang="zh-CN" sz="2800"/>
              <a:t>Title to the goods is retained by the seller or bank until payment or acceptance of documents by the buyer. </a:t>
            </a:r>
            <a:endParaRPr lang="en-US" altLang="zh-CN" sz="2800"/>
          </a:p>
          <a:p>
            <a:pPr marL="609600" lvl="1" indent="-609600" algn="l">
              <a:lnSpc>
                <a:spcPct val="80000"/>
              </a:lnSpc>
              <a:buChar char="n"/>
            </a:pPr>
            <a:r>
              <a:rPr lang="en-US" altLang="zh-CN" sz="2800"/>
              <a:t>The procedures are standardized and guided by recognized international rules and practices. </a:t>
            </a:r>
            <a:endParaRPr lang="en-US" altLang="zh-CN" sz="2800"/>
          </a:p>
          <a:p>
            <a:pPr marL="609600" lvl="1" indent="-609600" algn="l">
              <a:lnSpc>
                <a:spcPct val="80000"/>
              </a:lnSpc>
              <a:buChar char="n"/>
            </a:pPr>
            <a:r>
              <a:rPr lang="en-US" altLang="zh-CN" sz="2800"/>
              <a:t>It guarantees against order cancellation during the manufacturing stage.</a:t>
            </a:r>
            <a:endParaRPr lang="en-US" altLang="zh-CN" sz="2800"/>
          </a:p>
        </p:txBody>
      </p:sp>
      <p:sp>
        <p:nvSpPr>
          <p:cNvPr id="148485" name="标题 148484"/>
          <p:cNvSpPr>
            <a:spLocks noGrp="1"/>
          </p:cNvSpPr>
          <p:nvPr>
            <p:ph type="title"/>
          </p:nvPr>
        </p:nvSpPr>
        <p:spPr/>
        <p:txBody>
          <a:bodyPr vert="horz" wrap="square" lIns="91440" tIns="45720" rIns="91440" bIns="45720" anchor="t" anchorCtr="0"/>
          <a:p>
            <a:r>
              <a:rPr lang="en-US" altLang="zh-CN" b="1" u="sng"/>
              <a:t>9.1 Before You Begin</a:t>
            </a:r>
            <a:endParaRPr lang="en-US" altLang="zh-CN" b="1" u="sng"/>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148483">
                                            <p:txEl>
                                              <p:charRg st="62" end="192"/>
                                            </p:txEl>
                                          </p:spTgt>
                                        </p:tgtEl>
                                        <p:attrNameLst>
                                          <p:attrName>style.visibility</p:attrName>
                                        </p:attrNameLst>
                                      </p:cBhvr>
                                      <p:to>
                                        <p:strVal val="visible"/>
                                      </p:to>
                                    </p:set>
                                    <p:anim to="" calcmode="lin" valueType="num">
                                      <p:cBhvr>
                                        <p:cTn id="7" dur="1" fill="hold"/>
                                        <p:tgtEl>
                                          <p:spTgt spid="148483">
                                            <p:txEl>
                                              <p:charRg st="62" end="192"/>
                                            </p:txEl>
                                          </p:spTgt>
                                        </p:tgtEl>
                                        <p:attrNameLst>
                                          <p:attrName>style.visibility</p:attrName>
                                        </p:attrNameLst>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148483">
                                            <p:txEl>
                                              <p:charRg st="192" end="301"/>
                                            </p:txEl>
                                          </p:spTgt>
                                        </p:tgtEl>
                                        <p:attrNameLst>
                                          <p:attrName>style.visibility</p:attrName>
                                        </p:attrNameLst>
                                      </p:cBhvr>
                                      <p:to>
                                        <p:strVal val="visible"/>
                                      </p:to>
                                    </p:set>
                                    <p:anim to="" calcmode="lin" valueType="num">
                                      <p:cBhvr>
                                        <p:cTn id="12" dur="1" fill="hold"/>
                                        <p:tgtEl>
                                          <p:spTgt spid="148483">
                                            <p:txEl>
                                              <p:charRg st="192" end="301"/>
                                            </p:txEl>
                                          </p:spTgt>
                                        </p:tgtEl>
                                        <p:attrNameLst>
                                          <p:attrName>style.visibility</p:attrName>
                                        </p:attrNameLst>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grpId="0" nodeType="clickEffect">
                                  <p:stCondLst>
                                    <p:cond delay="0"/>
                                  </p:stCondLst>
                                  <p:childTnLst>
                                    <p:set>
                                      <p:cBhvr>
                                        <p:cTn id="16" dur="1" fill="hold">
                                          <p:stCondLst>
                                            <p:cond delay="0"/>
                                          </p:stCondLst>
                                        </p:cTn>
                                        <p:tgtEl>
                                          <p:spTgt spid="148483">
                                            <p:txEl>
                                              <p:charRg st="301" end="394"/>
                                            </p:txEl>
                                          </p:spTgt>
                                        </p:tgtEl>
                                        <p:attrNameLst>
                                          <p:attrName>style.visibility</p:attrName>
                                        </p:attrNameLst>
                                      </p:cBhvr>
                                      <p:to>
                                        <p:strVal val="visible"/>
                                      </p:to>
                                    </p:set>
                                    <p:anim to="" calcmode="lin" valueType="num">
                                      <p:cBhvr>
                                        <p:cTn id="17" dur="1" fill="hold"/>
                                        <p:tgtEl>
                                          <p:spTgt spid="148483">
                                            <p:txEl>
                                              <p:charRg st="301" end="394"/>
                                            </p:txEl>
                                          </p:spTgt>
                                        </p:tgtEl>
                                        <p:attrNameLst>
                                          <p:attrName>style.visibility</p:attrName>
                                        </p:attrNameLst>
                                      </p:cBhvr>
                                    </p:anim>
                                  </p:childTnLst>
                                </p:cTn>
                              </p:par>
                            </p:childTnLst>
                          </p:cTn>
                        </p:par>
                      </p:childTnLst>
                    </p:cTn>
                  </p:par>
                  <p:par>
                    <p:cTn id="18" fill="hold">
                      <p:stCondLst>
                        <p:cond delay="indefinite"/>
                      </p:stCondLst>
                      <p:childTnLst>
                        <p:par>
                          <p:cTn id="19" fill="hold">
                            <p:stCondLst>
                              <p:cond delay="0"/>
                            </p:stCondLst>
                            <p:childTnLst>
                              <p:par>
                                <p:cTn id="20" presetID="24" presetClass="entr" presetSubtype="0" fill="hold" grpId="0" nodeType="clickEffect">
                                  <p:stCondLst>
                                    <p:cond delay="0"/>
                                  </p:stCondLst>
                                  <p:childTnLst>
                                    <p:set>
                                      <p:cBhvr>
                                        <p:cTn id="21" dur="1" fill="hold">
                                          <p:stCondLst>
                                            <p:cond delay="0"/>
                                          </p:stCondLst>
                                        </p:cTn>
                                        <p:tgtEl>
                                          <p:spTgt spid="148483">
                                            <p:txEl>
                                              <p:charRg st="394" end="467"/>
                                            </p:txEl>
                                          </p:spTgt>
                                        </p:tgtEl>
                                        <p:attrNameLst>
                                          <p:attrName>style.visibility</p:attrName>
                                        </p:attrNameLst>
                                      </p:cBhvr>
                                      <p:to>
                                        <p:strVal val="visible"/>
                                      </p:to>
                                    </p:set>
                                    <p:anim to="" calcmode="lin" valueType="num">
                                      <p:cBhvr>
                                        <p:cTn id="22" dur="1" fill="hold"/>
                                        <p:tgtEl>
                                          <p:spTgt spid="148483">
                                            <p:txEl>
                                              <p:charRg st="394" end="467"/>
                                            </p:txEl>
                                          </p:spTgt>
                                        </p:tgtEl>
                                        <p:attrNameLst>
                                          <p:attrName>style.visibility</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8483" grpId="0" build="p"/>
    </p:bldLst>
  </p:timing>
</p:sld>
</file>

<file path=ppt/tags/tag1.xml><?xml version="1.0" encoding="utf-8"?>
<p:tagLst xmlns:p="http://schemas.openxmlformats.org/presentationml/2006/main">
  <p:tag name="resource_record_key" val="{&quot;13&quot;:[4364912,4364884]}"/>
</p:tagLst>
</file>

<file path=ppt/theme/theme1.xml><?xml version="1.0" encoding="utf-8"?>
<a:theme xmlns:a="http://schemas.openxmlformats.org/drawingml/2006/main" name="Edge">
  <a:themeElements>
    <a:clrScheme name="">
      <a:dk1>
        <a:srgbClr val="000000"/>
      </a:dk1>
      <a:lt1>
        <a:srgbClr val="FFFFFF"/>
      </a:lt1>
      <a:dk2>
        <a:srgbClr val="006633"/>
      </a:dk2>
      <a:lt2>
        <a:srgbClr val="5F5F5F"/>
      </a:lt2>
      <a:accent1>
        <a:srgbClr val="CC9900"/>
      </a:accent1>
      <a:accent2>
        <a:srgbClr val="3B812F"/>
      </a:accent2>
      <a:accent3>
        <a:srgbClr val="FFFFFF"/>
      </a:accent3>
      <a:accent4>
        <a:srgbClr val="000000"/>
      </a:accent4>
      <a:accent5>
        <a:srgbClr val="E2CAAA"/>
      </a:accent5>
      <a:accent6>
        <a:srgbClr val="347329"/>
      </a:accent6>
      <a:hlink>
        <a:srgbClr val="996600"/>
      </a:hlink>
      <a:folHlink>
        <a:srgbClr val="AFBF39"/>
      </a:folHlink>
    </a:clrScheme>
    <a:fontScheme name="">
      <a:majorFont>
        <a:latin typeface="Garamond"/>
        <a:ea typeface="宋体"/>
        <a:cs typeface=""/>
      </a:majorFont>
      <a:minorFont>
        <a:latin typeface="Arial"/>
        <a:ea typeface="宋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raClrSchemeLst>
    <a:extraClrScheme>
      <a:clrScheme name="">
        <a:dk1>
          <a:srgbClr val="FFFFFF"/>
        </a:dk1>
        <a:lt1>
          <a:srgbClr val="820000"/>
        </a:lt1>
        <a:dk2>
          <a:srgbClr val="FFFFFF"/>
        </a:dk2>
        <a:lt2>
          <a:srgbClr val="333333"/>
        </a:lt2>
        <a:accent1>
          <a:srgbClr val="FF9900"/>
        </a:accent1>
        <a:accent2>
          <a:srgbClr val="CC3300"/>
        </a:accent2>
        <a:accent3>
          <a:srgbClr val="C1AAAA"/>
        </a:accent3>
        <a:accent4>
          <a:srgbClr val="DCDCDC"/>
        </a:accent4>
        <a:accent5>
          <a:srgbClr val="FFCAAA"/>
        </a:accent5>
        <a:accent6>
          <a:srgbClr val="B72D00"/>
        </a:accent6>
        <a:hlink>
          <a:srgbClr val="808080"/>
        </a:hlink>
        <a:folHlink>
          <a:srgbClr val="666633"/>
        </a:folHlink>
      </a:clrScheme>
      <a:clrMap bg1="lt1" tx1="dk1" bg2="lt2" tx2="dk2" accent1="accent1" accent2="accent2" accent3="accent3" accent4="accent4" accent5="accent5" accent6="accent6" hlink="hlink" folHlink="folHlink"/>
    </a:extraClrScheme>
    <a:extraClrScheme>
      <a:clrScheme name="">
        <a:dk1>
          <a:srgbClr val="CCCCFF"/>
        </a:dk1>
        <a:lt1>
          <a:srgbClr val="0B0506"/>
        </a:lt1>
        <a:dk2>
          <a:srgbClr val="FFFFFF"/>
        </a:dk2>
        <a:lt2>
          <a:srgbClr val="333333"/>
        </a:lt2>
        <a:accent1>
          <a:srgbClr val="3366CC"/>
        </a:accent1>
        <a:accent2>
          <a:srgbClr val="3333CC"/>
        </a:accent2>
        <a:accent3>
          <a:srgbClr val="AAAAAA"/>
        </a:accent3>
        <a:accent4>
          <a:srgbClr val="AFAFDC"/>
        </a:accent4>
        <a:accent5>
          <a:srgbClr val="ADB9E2"/>
        </a:accent5>
        <a:accent6>
          <a:srgbClr val="2D2DB7"/>
        </a:accent6>
        <a:hlink>
          <a:srgbClr val="808080"/>
        </a:hlink>
        <a:folHlink>
          <a:srgbClr val="666633"/>
        </a:folHlink>
      </a:clrScheme>
      <a:clrMap bg1="lt1" tx1="dk1" bg2="lt2" tx2="dk2" accent1="accent1" accent2="accent2" accent3="accent3" accent4="accent4" accent5="accent5" accent6="accent6" hlink="hlink" folHlink="folHlink"/>
    </a:extraClrScheme>
    <a:extraClrScheme>
      <a:clrScheme name="">
        <a:dk1>
          <a:srgbClr val="FFFFFF"/>
        </a:dk1>
        <a:lt1>
          <a:srgbClr val="221013"/>
        </a:lt1>
        <a:dk2>
          <a:srgbClr val="FFFFFF"/>
        </a:dk2>
        <a:lt2>
          <a:srgbClr val="333333"/>
        </a:lt2>
        <a:accent1>
          <a:srgbClr val="CC3300"/>
        </a:accent1>
        <a:accent2>
          <a:srgbClr val="CC9900"/>
        </a:accent2>
        <a:accent3>
          <a:srgbClr val="ABAAAA"/>
        </a:accent3>
        <a:accent4>
          <a:srgbClr val="DCDCDC"/>
        </a:accent4>
        <a:accent5>
          <a:srgbClr val="E2ADAA"/>
        </a:accent5>
        <a:accent6>
          <a:srgbClr val="B78900"/>
        </a:accent6>
        <a:hlink>
          <a:srgbClr val="808080"/>
        </a:hlink>
        <a:folHlink>
          <a:srgbClr val="666633"/>
        </a:folHlink>
      </a:clrScheme>
      <a:clrMap bg1="lt1" tx1="dk1" bg2="lt2" tx2="dk2" accent1="accent1" accent2="accent2" accent3="accent3" accent4="accent4" accent5="accent5" accent6="accent6" hlink="hlink" folHlink="folHlink"/>
    </a:extraClrScheme>
    <a:extraClrScheme>
      <a:clrScheme name="">
        <a:dk1>
          <a:srgbClr val="FFFFFF"/>
        </a:dk1>
        <a:lt1>
          <a:srgbClr val="0000CC"/>
        </a:lt1>
        <a:dk2>
          <a:srgbClr val="FFFFFF"/>
        </a:dk2>
        <a:lt2>
          <a:srgbClr val="11054B"/>
        </a:lt2>
        <a:accent1>
          <a:srgbClr val="FF6600"/>
        </a:accent1>
        <a:accent2>
          <a:srgbClr val="FF3300"/>
        </a:accent2>
        <a:accent3>
          <a:srgbClr val="AAAAE2"/>
        </a:accent3>
        <a:accent4>
          <a:srgbClr val="DCDCDC"/>
        </a:accent4>
        <a:accent5>
          <a:srgbClr val="FFB9AA"/>
        </a:accent5>
        <a:accent6>
          <a:srgbClr val="E52D00"/>
        </a:accent6>
        <a:hlink>
          <a:srgbClr val="CC9900"/>
        </a:hlink>
        <a:folHlink>
          <a:srgbClr val="B2B2B2"/>
        </a:folHlink>
      </a:clrScheme>
      <a:clrMap bg1="lt1" tx1="dk1" bg2="lt2" tx2="dk2" accent1="accent1" accent2="accent2" accent3="accent3" accent4="accent4" accent5="accent5" accent6="accent6" hlink="hlink" folHlink="folHlink"/>
    </a:extraClrScheme>
    <a:extraClrScheme>
      <a:clrScheme name="">
        <a:dk1>
          <a:srgbClr val="F8F8F8"/>
        </a:dk1>
        <a:lt1>
          <a:srgbClr val="002600"/>
        </a:lt1>
        <a:dk2>
          <a:srgbClr val="FAFACC"/>
        </a:dk2>
        <a:lt2>
          <a:srgbClr val="9B8D65"/>
        </a:lt2>
        <a:accent1>
          <a:srgbClr val="CC9933"/>
        </a:accent1>
        <a:accent2>
          <a:srgbClr val="8F9967"/>
        </a:accent2>
        <a:accent3>
          <a:srgbClr val="AAABAA"/>
        </a:accent3>
        <a:accent4>
          <a:srgbClr val="D6D6D6"/>
        </a:accent4>
        <a:accent5>
          <a:srgbClr val="E2CAAD"/>
        </a:accent5>
        <a:accent6>
          <a:srgbClr val="80895C"/>
        </a:accent6>
        <a:hlink>
          <a:srgbClr val="336600"/>
        </a:hlink>
        <a:folHlink>
          <a:srgbClr val="808000"/>
        </a:folHlink>
      </a:clrScheme>
      <a:clrMap bg1="lt1" tx1="dk1" bg2="lt2" tx2="dk2" accent1="accent1" accent2="accent2" accent3="accent3" accent4="accent4" accent5="accent5" accent6="accent6" hlink="hlink" folHlink="folHlink"/>
    </a:extraClrScheme>
    <a:extraClrScheme>
      <a:clrScheme name="">
        <a:dk1>
          <a:srgbClr val="FFFFFF"/>
        </a:dk1>
        <a:lt1>
          <a:srgbClr val="006699"/>
        </a:lt1>
        <a:dk2>
          <a:srgbClr val="FFFFFF"/>
        </a:dk2>
        <a:lt2>
          <a:srgbClr val="333333"/>
        </a:lt2>
        <a:accent1>
          <a:srgbClr val="CC9900"/>
        </a:accent1>
        <a:accent2>
          <a:srgbClr val="FF9900"/>
        </a:accent2>
        <a:accent3>
          <a:srgbClr val="AAB9CA"/>
        </a:accent3>
        <a:accent4>
          <a:srgbClr val="DCDCDC"/>
        </a:accent4>
        <a:accent5>
          <a:srgbClr val="E2CAAA"/>
        </a:accent5>
        <a:accent6>
          <a:srgbClr val="E58900"/>
        </a:accent6>
        <a:hlink>
          <a:srgbClr val="FFCC00"/>
        </a:hlink>
        <a:folHlink>
          <a:srgbClr val="706F37"/>
        </a:folHlink>
      </a:clrScheme>
      <a:clrMap bg1="lt1" tx1="dk1" bg2="lt2" tx2="dk2" accent1="accent1" accent2="accent2" accent3="accent3" accent4="accent4" accent5="accent5" accent6="accent6" hlink="hlink" folHlink="folHlink"/>
    </a:extraClrScheme>
    <a:extraClrScheme>
      <a:clrScheme name="">
        <a:dk1>
          <a:srgbClr val="000000"/>
        </a:dk1>
        <a:lt1>
          <a:srgbClr val="FFFFFF"/>
        </a:lt1>
        <a:dk2>
          <a:srgbClr val="006633"/>
        </a:dk2>
        <a:lt2>
          <a:srgbClr val="5F5F5F"/>
        </a:lt2>
        <a:accent1>
          <a:srgbClr val="CC9900"/>
        </a:accent1>
        <a:accent2>
          <a:srgbClr val="3B812F"/>
        </a:accent2>
        <a:accent3>
          <a:srgbClr val="FFFFFF"/>
        </a:accent3>
        <a:accent4>
          <a:srgbClr val="000000"/>
        </a:accent4>
        <a:accent5>
          <a:srgbClr val="E2CAAA"/>
        </a:accent5>
        <a:accent6>
          <a:srgbClr val="347329"/>
        </a:accent6>
        <a:hlink>
          <a:srgbClr val="996600"/>
        </a:hlink>
        <a:folHlink>
          <a:srgbClr val="AFBF39"/>
        </a:folHlink>
      </a:clrScheme>
      <a:clrMap bg1="lt1" tx1="dk1" bg2="lt2" tx2="dk2" accent1="accent1" accent2="accent2" accent3="accent3" accent4="accent4" accent5="accent5" accent6="accent6" hlink="hlink" folHlink="folHlink"/>
    </a:extraClrScheme>
    <a:extraClrScheme>
      <a:clrScheme name="">
        <a:dk1>
          <a:srgbClr val="000000"/>
        </a:dk1>
        <a:lt1>
          <a:srgbClr val="FFFFFF"/>
        </a:lt1>
        <a:dk2>
          <a:srgbClr val="CC0000"/>
        </a:dk2>
        <a:lt2>
          <a:srgbClr val="666699"/>
        </a:lt2>
        <a:accent1>
          <a:srgbClr val="808080"/>
        </a:accent1>
        <a:accent2>
          <a:srgbClr val="999933"/>
        </a:accent2>
        <a:accent3>
          <a:srgbClr val="FFFFFF"/>
        </a:accent3>
        <a:accent4>
          <a:srgbClr val="000000"/>
        </a:accent4>
        <a:accent5>
          <a:srgbClr val="C1C1C1"/>
        </a:accent5>
        <a:accent6>
          <a:srgbClr val="89892D"/>
        </a:accent6>
        <a:hlink>
          <a:srgbClr val="4C6D80"/>
        </a:hlink>
        <a:folHlink>
          <a:srgbClr val="B2B2B2"/>
        </a:folHlink>
      </a:clrScheme>
      <a:clrMap bg1="lt1" tx1="dk1" bg2="lt2" tx2="dk2" accent1="accent1" accent2="accent2" accent3="accent3" accent4="accent4" accent5="accent5" accent6="accent6" hlink="hlink" folHlink="folHlink"/>
    </a:extraClrScheme>
    <a:extraClrScheme>
      <a:clrScheme name="">
        <a:dk1>
          <a:srgbClr val="000000"/>
        </a:dk1>
        <a:lt1>
          <a:srgbClr val="FFFFFF"/>
        </a:lt1>
        <a:dk2>
          <a:srgbClr val="003399"/>
        </a:dk2>
        <a:lt2>
          <a:srgbClr val="666699"/>
        </a:lt2>
        <a:accent1>
          <a:srgbClr val="009999"/>
        </a:accent1>
        <a:accent2>
          <a:srgbClr val="4C6D4E"/>
        </a:accent2>
        <a:accent3>
          <a:srgbClr val="FFFFFF"/>
        </a:accent3>
        <a:accent4>
          <a:srgbClr val="000000"/>
        </a:accent4>
        <a:accent5>
          <a:srgbClr val="AACACA"/>
        </a:accent5>
        <a:accent6>
          <a:srgbClr val="436145"/>
        </a:accent6>
        <a:hlink>
          <a:srgbClr val="4C6D80"/>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Edge">
  <a:themeElements>
    <a:clrScheme name="">
      <a:dk1>
        <a:srgbClr val="000000"/>
      </a:dk1>
      <a:lt1>
        <a:srgbClr val="FFFFFF"/>
      </a:lt1>
      <a:dk2>
        <a:srgbClr val="006633"/>
      </a:dk2>
      <a:lt2>
        <a:srgbClr val="5F5F5F"/>
      </a:lt2>
      <a:accent1>
        <a:srgbClr val="CC9900"/>
      </a:accent1>
      <a:accent2>
        <a:srgbClr val="3B812F"/>
      </a:accent2>
      <a:accent3>
        <a:srgbClr val="FFFFFF"/>
      </a:accent3>
      <a:accent4>
        <a:srgbClr val="000000"/>
      </a:accent4>
      <a:accent5>
        <a:srgbClr val="E2CAAA"/>
      </a:accent5>
      <a:accent6>
        <a:srgbClr val="347329"/>
      </a:accent6>
      <a:hlink>
        <a:srgbClr val="996600"/>
      </a:hlink>
      <a:folHlink>
        <a:srgbClr val="AFBF39"/>
      </a:folHlink>
    </a:clrScheme>
    <a:fontScheme name="">
      <a:majorFont>
        <a:latin typeface="Garamond"/>
        <a:ea typeface="宋体"/>
        <a:cs typeface=""/>
      </a:majorFont>
      <a:minorFont>
        <a:latin typeface="Arial"/>
        <a:ea typeface="宋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raClrSchemeLst>
    <a:extraClrScheme>
      <a:clrScheme name="">
        <a:dk1>
          <a:srgbClr val="FFFFFF"/>
        </a:dk1>
        <a:lt1>
          <a:srgbClr val="820000"/>
        </a:lt1>
        <a:dk2>
          <a:srgbClr val="FFFFFF"/>
        </a:dk2>
        <a:lt2>
          <a:srgbClr val="333333"/>
        </a:lt2>
        <a:accent1>
          <a:srgbClr val="FF9900"/>
        </a:accent1>
        <a:accent2>
          <a:srgbClr val="CC3300"/>
        </a:accent2>
        <a:accent3>
          <a:srgbClr val="C1AAAA"/>
        </a:accent3>
        <a:accent4>
          <a:srgbClr val="DCDCDC"/>
        </a:accent4>
        <a:accent5>
          <a:srgbClr val="FFCAAA"/>
        </a:accent5>
        <a:accent6>
          <a:srgbClr val="B72D00"/>
        </a:accent6>
        <a:hlink>
          <a:srgbClr val="808080"/>
        </a:hlink>
        <a:folHlink>
          <a:srgbClr val="666633"/>
        </a:folHlink>
      </a:clrScheme>
      <a:clrMap bg1="lt1" tx1="dk1" bg2="lt2" tx2="dk2" accent1="accent1" accent2="accent2" accent3="accent3" accent4="accent4" accent5="accent5" accent6="accent6" hlink="hlink" folHlink="folHlink"/>
    </a:extraClrScheme>
    <a:extraClrScheme>
      <a:clrScheme name="">
        <a:dk1>
          <a:srgbClr val="CCCCFF"/>
        </a:dk1>
        <a:lt1>
          <a:srgbClr val="0B0506"/>
        </a:lt1>
        <a:dk2>
          <a:srgbClr val="FFFFFF"/>
        </a:dk2>
        <a:lt2>
          <a:srgbClr val="333333"/>
        </a:lt2>
        <a:accent1>
          <a:srgbClr val="3366CC"/>
        </a:accent1>
        <a:accent2>
          <a:srgbClr val="3333CC"/>
        </a:accent2>
        <a:accent3>
          <a:srgbClr val="AAAAAA"/>
        </a:accent3>
        <a:accent4>
          <a:srgbClr val="AFAFDC"/>
        </a:accent4>
        <a:accent5>
          <a:srgbClr val="ADB9E2"/>
        </a:accent5>
        <a:accent6>
          <a:srgbClr val="2D2DB7"/>
        </a:accent6>
        <a:hlink>
          <a:srgbClr val="808080"/>
        </a:hlink>
        <a:folHlink>
          <a:srgbClr val="666633"/>
        </a:folHlink>
      </a:clrScheme>
      <a:clrMap bg1="lt1" tx1="dk1" bg2="lt2" tx2="dk2" accent1="accent1" accent2="accent2" accent3="accent3" accent4="accent4" accent5="accent5" accent6="accent6" hlink="hlink" folHlink="folHlink"/>
    </a:extraClrScheme>
    <a:extraClrScheme>
      <a:clrScheme name="">
        <a:dk1>
          <a:srgbClr val="FFFFFF"/>
        </a:dk1>
        <a:lt1>
          <a:srgbClr val="221013"/>
        </a:lt1>
        <a:dk2>
          <a:srgbClr val="FFFFFF"/>
        </a:dk2>
        <a:lt2>
          <a:srgbClr val="333333"/>
        </a:lt2>
        <a:accent1>
          <a:srgbClr val="CC3300"/>
        </a:accent1>
        <a:accent2>
          <a:srgbClr val="CC9900"/>
        </a:accent2>
        <a:accent3>
          <a:srgbClr val="ABAAAA"/>
        </a:accent3>
        <a:accent4>
          <a:srgbClr val="DCDCDC"/>
        </a:accent4>
        <a:accent5>
          <a:srgbClr val="E2ADAA"/>
        </a:accent5>
        <a:accent6>
          <a:srgbClr val="B78900"/>
        </a:accent6>
        <a:hlink>
          <a:srgbClr val="808080"/>
        </a:hlink>
        <a:folHlink>
          <a:srgbClr val="666633"/>
        </a:folHlink>
      </a:clrScheme>
      <a:clrMap bg1="lt1" tx1="dk1" bg2="lt2" tx2="dk2" accent1="accent1" accent2="accent2" accent3="accent3" accent4="accent4" accent5="accent5" accent6="accent6" hlink="hlink" folHlink="folHlink"/>
    </a:extraClrScheme>
    <a:extraClrScheme>
      <a:clrScheme name="">
        <a:dk1>
          <a:srgbClr val="FFFFFF"/>
        </a:dk1>
        <a:lt1>
          <a:srgbClr val="0000CC"/>
        </a:lt1>
        <a:dk2>
          <a:srgbClr val="FFFFFF"/>
        </a:dk2>
        <a:lt2>
          <a:srgbClr val="11054B"/>
        </a:lt2>
        <a:accent1>
          <a:srgbClr val="FF6600"/>
        </a:accent1>
        <a:accent2>
          <a:srgbClr val="FF3300"/>
        </a:accent2>
        <a:accent3>
          <a:srgbClr val="AAAAE2"/>
        </a:accent3>
        <a:accent4>
          <a:srgbClr val="DCDCDC"/>
        </a:accent4>
        <a:accent5>
          <a:srgbClr val="FFB9AA"/>
        </a:accent5>
        <a:accent6>
          <a:srgbClr val="E52D00"/>
        </a:accent6>
        <a:hlink>
          <a:srgbClr val="CC9900"/>
        </a:hlink>
        <a:folHlink>
          <a:srgbClr val="B2B2B2"/>
        </a:folHlink>
      </a:clrScheme>
      <a:clrMap bg1="lt1" tx1="dk1" bg2="lt2" tx2="dk2" accent1="accent1" accent2="accent2" accent3="accent3" accent4="accent4" accent5="accent5" accent6="accent6" hlink="hlink" folHlink="folHlink"/>
    </a:extraClrScheme>
    <a:extraClrScheme>
      <a:clrScheme name="">
        <a:dk1>
          <a:srgbClr val="F8F8F8"/>
        </a:dk1>
        <a:lt1>
          <a:srgbClr val="002600"/>
        </a:lt1>
        <a:dk2>
          <a:srgbClr val="FAFACC"/>
        </a:dk2>
        <a:lt2>
          <a:srgbClr val="9B8D65"/>
        </a:lt2>
        <a:accent1>
          <a:srgbClr val="CC9933"/>
        </a:accent1>
        <a:accent2>
          <a:srgbClr val="8F9967"/>
        </a:accent2>
        <a:accent3>
          <a:srgbClr val="AAABAA"/>
        </a:accent3>
        <a:accent4>
          <a:srgbClr val="D6D6D6"/>
        </a:accent4>
        <a:accent5>
          <a:srgbClr val="E2CAAD"/>
        </a:accent5>
        <a:accent6>
          <a:srgbClr val="80895C"/>
        </a:accent6>
        <a:hlink>
          <a:srgbClr val="336600"/>
        </a:hlink>
        <a:folHlink>
          <a:srgbClr val="808000"/>
        </a:folHlink>
      </a:clrScheme>
      <a:clrMap bg1="lt1" tx1="dk1" bg2="lt2" tx2="dk2" accent1="accent1" accent2="accent2" accent3="accent3" accent4="accent4" accent5="accent5" accent6="accent6" hlink="hlink" folHlink="folHlink"/>
    </a:extraClrScheme>
    <a:extraClrScheme>
      <a:clrScheme name="">
        <a:dk1>
          <a:srgbClr val="FFFFFF"/>
        </a:dk1>
        <a:lt1>
          <a:srgbClr val="006699"/>
        </a:lt1>
        <a:dk2>
          <a:srgbClr val="FFFFFF"/>
        </a:dk2>
        <a:lt2>
          <a:srgbClr val="333333"/>
        </a:lt2>
        <a:accent1>
          <a:srgbClr val="CC9900"/>
        </a:accent1>
        <a:accent2>
          <a:srgbClr val="FF9900"/>
        </a:accent2>
        <a:accent3>
          <a:srgbClr val="AAB9CA"/>
        </a:accent3>
        <a:accent4>
          <a:srgbClr val="DCDCDC"/>
        </a:accent4>
        <a:accent5>
          <a:srgbClr val="E2CAAA"/>
        </a:accent5>
        <a:accent6>
          <a:srgbClr val="E58900"/>
        </a:accent6>
        <a:hlink>
          <a:srgbClr val="FFCC00"/>
        </a:hlink>
        <a:folHlink>
          <a:srgbClr val="706F37"/>
        </a:folHlink>
      </a:clrScheme>
      <a:clrMap bg1="lt1" tx1="dk1" bg2="lt2" tx2="dk2" accent1="accent1" accent2="accent2" accent3="accent3" accent4="accent4" accent5="accent5" accent6="accent6" hlink="hlink" folHlink="folHlink"/>
    </a:extraClrScheme>
    <a:extraClrScheme>
      <a:clrScheme name="">
        <a:dk1>
          <a:srgbClr val="000000"/>
        </a:dk1>
        <a:lt1>
          <a:srgbClr val="FFFFFF"/>
        </a:lt1>
        <a:dk2>
          <a:srgbClr val="006633"/>
        </a:dk2>
        <a:lt2>
          <a:srgbClr val="5F5F5F"/>
        </a:lt2>
        <a:accent1>
          <a:srgbClr val="CC9900"/>
        </a:accent1>
        <a:accent2>
          <a:srgbClr val="3B812F"/>
        </a:accent2>
        <a:accent3>
          <a:srgbClr val="FFFFFF"/>
        </a:accent3>
        <a:accent4>
          <a:srgbClr val="000000"/>
        </a:accent4>
        <a:accent5>
          <a:srgbClr val="E2CAAA"/>
        </a:accent5>
        <a:accent6>
          <a:srgbClr val="347329"/>
        </a:accent6>
        <a:hlink>
          <a:srgbClr val="996600"/>
        </a:hlink>
        <a:folHlink>
          <a:srgbClr val="AFBF39"/>
        </a:folHlink>
      </a:clrScheme>
      <a:clrMap bg1="lt1" tx1="dk1" bg2="lt2" tx2="dk2" accent1="accent1" accent2="accent2" accent3="accent3" accent4="accent4" accent5="accent5" accent6="accent6" hlink="hlink" folHlink="folHlink"/>
    </a:extraClrScheme>
    <a:extraClrScheme>
      <a:clrScheme name="">
        <a:dk1>
          <a:srgbClr val="000000"/>
        </a:dk1>
        <a:lt1>
          <a:srgbClr val="FFFFFF"/>
        </a:lt1>
        <a:dk2>
          <a:srgbClr val="CC0000"/>
        </a:dk2>
        <a:lt2>
          <a:srgbClr val="666699"/>
        </a:lt2>
        <a:accent1>
          <a:srgbClr val="808080"/>
        </a:accent1>
        <a:accent2>
          <a:srgbClr val="999933"/>
        </a:accent2>
        <a:accent3>
          <a:srgbClr val="FFFFFF"/>
        </a:accent3>
        <a:accent4>
          <a:srgbClr val="000000"/>
        </a:accent4>
        <a:accent5>
          <a:srgbClr val="C1C1C1"/>
        </a:accent5>
        <a:accent6>
          <a:srgbClr val="89892D"/>
        </a:accent6>
        <a:hlink>
          <a:srgbClr val="4C6D80"/>
        </a:hlink>
        <a:folHlink>
          <a:srgbClr val="B2B2B2"/>
        </a:folHlink>
      </a:clrScheme>
      <a:clrMap bg1="lt1" tx1="dk1" bg2="lt2" tx2="dk2" accent1="accent1" accent2="accent2" accent3="accent3" accent4="accent4" accent5="accent5" accent6="accent6" hlink="hlink" folHlink="folHlink"/>
    </a:extraClrScheme>
    <a:extraClrScheme>
      <a:clrScheme name="">
        <a:dk1>
          <a:srgbClr val="000000"/>
        </a:dk1>
        <a:lt1>
          <a:srgbClr val="FFFFFF"/>
        </a:lt1>
        <a:dk2>
          <a:srgbClr val="003399"/>
        </a:dk2>
        <a:lt2>
          <a:srgbClr val="666699"/>
        </a:lt2>
        <a:accent1>
          <a:srgbClr val="009999"/>
        </a:accent1>
        <a:accent2>
          <a:srgbClr val="4C6D4E"/>
        </a:accent2>
        <a:accent3>
          <a:srgbClr val="FFFFFF"/>
        </a:accent3>
        <a:accent4>
          <a:srgbClr val="000000"/>
        </a:accent4>
        <a:accent5>
          <a:srgbClr val="AACACA"/>
        </a:accent5>
        <a:accent6>
          <a:srgbClr val="436145"/>
        </a:accent6>
        <a:hlink>
          <a:srgbClr val="4C6D80"/>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9EDEE"/>
      </a:accent5>
      <a:accent6>
        <a:srgbClr val="2D2D89"/>
      </a:accent6>
      <a:hlink>
        <a:srgbClr val="009999"/>
      </a:hlink>
      <a:folHlink>
        <a:srgbClr val="99CC00"/>
      </a:folHlink>
    </a:clrScheme>
    <a:fontScheme name="Cambria-Calibri">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2007-2010">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atMod val="350000"/>
                <a:shade val="99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Edge</Template>
  <TotalTime>0</TotalTime>
  <Words>8801</Words>
  <Application>WPS 演示</Application>
  <PresentationFormat>在屏幕上显示</PresentationFormat>
  <Paragraphs>353</Paragraphs>
  <Slides>22</Slides>
  <Notes>1</Notes>
  <HiddenSlides>0</HiddenSlides>
  <MMClips>0</MMClips>
  <ScaleCrop>false</ScaleCrop>
  <HeadingPairs>
    <vt:vector size="6" baseType="variant">
      <vt:variant>
        <vt:lpstr>已用的字体</vt:lpstr>
      </vt:variant>
      <vt:variant>
        <vt:i4>7</vt:i4>
      </vt:variant>
      <vt:variant>
        <vt:lpstr>主题</vt:lpstr>
      </vt:variant>
      <vt:variant>
        <vt:i4>2</vt:i4>
      </vt:variant>
      <vt:variant>
        <vt:lpstr>幻灯片标题</vt:lpstr>
      </vt:variant>
      <vt:variant>
        <vt:i4>22</vt:i4>
      </vt:variant>
    </vt:vector>
  </HeadingPairs>
  <TitlesOfParts>
    <vt:vector size="31" baseType="lpstr">
      <vt:lpstr>Arial</vt:lpstr>
      <vt:lpstr>宋体</vt:lpstr>
      <vt:lpstr>Wingdings</vt:lpstr>
      <vt:lpstr>Garamond</vt:lpstr>
      <vt:lpstr>微软雅黑</vt:lpstr>
      <vt:lpstr>Arial Unicode MS</vt:lpstr>
      <vt:lpstr>Wingdings</vt:lpstr>
      <vt:lpstr>Edge</vt:lpstr>
      <vt:lpstr>1_Edge</vt:lpstr>
      <vt:lpstr>English for Business Negotiation (2nd Edition) 商务英语谈判（第二版）  Chapter 9 – Payment Terms</vt:lpstr>
      <vt:lpstr>PART TWO  INTERNATIONAL TRADE</vt:lpstr>
      <vt:lpstr>CHAPTER 9  Payment Terms</vt:lpstr>
      <vt:lpstr>9.4 Words and Expressions</vt:lpstr>
      <vt:lpstr>9.1 Before You Begin Questions:</vt:lpstr>
      <vt:lpstr>9.1 Before You Begin</vt:lpstr>
      <vt:lpstr>9.1 Before You Begin</vt:lpstr>
      <vt:lpstr>Operation of Letter of Credit</vt:lpstr>
      <vt:lpstr>9.1 Before You Begin</vt:lpstr>
      <vt:lpstr>9.1 Before You Begin</vt:lpstr>
      <vt:lpstr>9.1 Before You Begin</vt:lpstr>
      <vt:lpstr>9.1 Before You Begin</vt:lpstr>
      <vt:lpstr>9.1 Before You Begin</vt:lpstr>
      <vt:lpstr>Operation of Documentary Collection</vt:lpstr>
      <vt:lpstr>9.1 Before You Begin</vt:lpstr>
      <vt:lpstr>9.1 Before You Begin</vt:lpstr>
      <vt:lpstr>9.1 Before You Begin</vt:lpstr>
      <vt:lpstr>9.1 Before You Begin</vt:lpstr>
      <vt:lpstr>9.2 Useful Expressions</vt:lpstr>
      <vt:lpstr>9.3 Sample Dialogues</vt:lpstr>
      <vt:lpstr>9.3 Sample Dialogues</vt:lpstr>
      <vt:lpstr>9.5 Exercises</vt:lpstr>
    </vt:vector>
  </TitlesOfParts>
  <Company>对外经济贸易大学出版社</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商务英语谈判</dc:title>
  <dc:creator>顾渝</dc:creator>
  <cp:lastModifiedBy>顾健</cp:lastModifiedBy>
  <cp:revision>68</cp:revision>
  <dcterms:created xsi:type="dcterms:W3CDTF">2013-06-15T08:12:00Z</dcterms:created>
  <dcterms:modified xsi:type="dcterms:W3CDTF">2025-03-21T06:38:30Z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103738D5DFAD40B98B0B88A713CADA59_13</vt:lpwstr>
  </property>
  <property fmtid="{D5CDD505-2E9C-101B-9397-08002B2CF9AE}" pid="3" name="KSOProductBuildVer">
    <vt:lpwstr>2052-12.1.0.20305</vt:lpwstr>
  </property>
</Properties>
</file>