
<file path=[Content_Types].xml><?xml version="1.0" encoding="utf-8"?>
<Types xmlns="http://schemas.openxmlformats.org/package/2006/content-types">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1" r:id="rId3"/>
  </p:sldMasterIdLst>
  <p:notesMasterIdLst>
    <p:notesMasterId r:id="rId9"/>
  </p:notesMasterIdLst>
  <p:sldIdLst>
    <p:sldId id="256" r:id="rId4"/>
    <p:sldId id="292" r:id="rId5"/>
    <p:sldId id="262" r:id="rId6"/>
    <p:sldId id="284" r:id="rId7"/>
    <p:sldId id="266" r:id="rId8"/>
    <p:sldId id="273" r:id="rId10"/>
    <p:sldId id="274" r:id="rId11"/>
    <p:sldId id="275" r:id="rId12"/>
    <p:sldId id="276" r:id="rId13"/>
    <p:sldId id="267" r:id="rId14"/>
    <p:sldId id="278" r:id="rId15"/>
    <p:sldId id="279" r:id="rId16"/>
    <p:sldId id="291" r:id="rId17"/>
    <p:sldId id="281" r:id="rId18"/>
    <p:sldId id="287" r:id="rId19"/>
    <p:sldId id="268" r:id="rId20"/>
    <p:sldId id="269" r:id="rId21"/>
    <p:sldId id="289" r:id="rId22"/>
    <p:sldId id="271" r:id="rId23"/>
  </p:sldIdLst>
  <p:sldSz cx="9144000" cy="6858000" type="screen4x3"/>
  <p:notesSz cx="6858000" cy="9144000"/>
  <p:custDataLst>
    <p:tags r:id="rId27"/>
  </p:custDataLst>
  <p:defaultTextStyle>
    <a:defPPr>
      <a:defRPr lang="zh-CN"/>
    </a:defPPr>
    <a:lvl1pPr marL="0" lvl="0"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85" userDrawn="1">
          <p15:clr>
            <a:srgbClr val="A4A3A4"/>
          </p15:clr>
        </p15:guide>
        <p15:guide id="2" pos="286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99FF"/>
    <a:srgbClr val="333399"/>
    <a:srgbClr val="808000"/>
    <a:srgbClr val="666633"/>
    <a:srgbClr val="003300"/>
    <a:srgbClr val="CC66FF"/>
    <a:srgbClr val="E92B11"/>
    <a:srgbClr val="CCCC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showGuides="1">
      <p:cViewPr varScale="1">
        <p:scale>
          <a:sx n="53" d="100"/>
          <a:sy n="53" d="100"/>
        </p:scale>
        <p:origin x="-1157" y="-62"/>
      </p:cViewPr>
      <p:guideLst>
        <p:guide orient="horz" pos="2185"/>
        <p:guide pos="2860"/>
      </p:guideLst>
    </p:cSldViewPr>
  </p:slideViewPr>
  <p:notesTextViewPr>
    <p:cViewPr>
      <p:scale>
        <a:sx n="100" d="100"/>
        <a:sy n="100" d="100"/>
      </p:scale>
      <p:origin x="0" y="0"/>
    </p:cViewPr>
  </p:notesTextViewPr>
  <p:sorterViewPr showFormatting="0">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notesMaster" Target="notesMasters/notesMaster1.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slide" Target="slides/slide1.xml"/><Relationship Id="rId3" Type="http://schemas.openxmlformats.org/officeDocument/2006/relationships/slideMaster" Target="slideMasters/slideMaster2.xml"/><Relationship Id="rId27" Type="http://schemas.openxmlformats.org/officeDocument/2006/relationships/tags" Target="tags/tag1.xml"/><Relationship Id="rId26" Type="http://schemas.openxmlformats.org/officeDocument/2006/relationships/tableStyles" Target="tableStyles.xml"/><Relationship Id="rId25" Type="http://schemas.openxmlformats.org/officeDocument/2006/relationships/viewProps" Target="viewProps.xml"/><Relationship Id="rId24" Type="http://schemas.openxmlformats.org/officeDocument/2006/relationships/presProps" Target="presProps.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7170" name="页眉占位符 7169"/>
          <p:cNvSpPr>
            <a:spLocks noGrp="1"/>
          </p:cNvSpPr>
          <p:nvPr>
            <p:ph type="hdr" sz="quarter"/>
          </p:nvPr>
        </p:nvSpPr>
        <p:spPr>
          <a:xfrm>
            <a:off x="0" y="0"/>
            <a:ext cx="2971800" cy="457200"/>
          </a:xfrm>
          <a:prstGeom prst="rect">
            <a:avLst/>
          </a:prstGeom>
          <a:noFill/>
          <a:ln w="9525">
            <a:noFill/>
          </a:ln>
        </p:spPr>
        <p:txBody>
          <a:bodyPr/>
          <a:p>
            <a:pPr lvl="0" fontAlgn="base"/>
            <a:endParaRPr lang="zh-CN" altLang="en-US" sz="1200" strike="noStrike" noProof="1" dirty="0"/>
          </a:p>
        </p:txBody>
      </p:sp>
      <p:sp>
        <p:nvSpPr>
          <p:cNvPr id="7171" name="日期占位符 7170"/>
          <p:cNvSpPr>
            <a:spLocks noGrp="1"/>
          </p:cNvSpPr>
          <p:nvPr>
            <p:ph type="dt" idx="1"/>
          </p:nvPr>
        </p:nvSpPr>
        <p:spPr>
          <a:xfrm>
            <a:off x="3884613" y="0"/>
            <a:ext cx="2971800" cy="457200"/>
          </a:xfrm>
          <a:prstGeom prst="rect">
            <a:avLst/>
          </a:prstGeom>
          <a:noFill/>
          <a:ln w="9525">
            <a:noFill/>
          </a:ln>
        </p:spPr>
        <p:txBody>
          <a:bodyPr/>
          <a:p>
            <a:pPr lvl="0" algn="r" fontAlgn="base"/>
            <a:endParaRPr lang="zh-CN" altLang="en-US" sz="1200" strike="noStrike" noProof="1" dirty="0"/>
          </a:p>
        </p:txBody>
      </p:sp>
      <p:sp>
        <p:nvSpPr>
          <p:cNvPr id="5124" name="幻灯片图像占位符 7171"/>
          <p:cNvSpPr>
            <a:spLocks noRot="1" noTextEdit="1"/>
          </p:cNvSpPr>
          <p:nvPr>
            <p:ph type="sldImg"/>
          </p:nvPr>
        </p:nvSpPr>
        <p:spPr>
          <a:xfrm>
            <a:off x="1143000" y="685800"/>
            <a:ext cx="4572000" cy="3429000"/>
          </a:xfrm>
          <a:prstGeom prst="rect">
            <a:avLst/>
          </a:prstGeom>
          <a:noFill/>
          <a:ln w="9525" cap="flat" cmpd="sng">
            <a:solidFill>
              <a:srgbClr val="000000"/>
            </a:solidFill>
            <a:prstDash val="solid"/>
            <a:miter/>
            <a:headEnd type="none" w="med" len="med"/>
            <a:tailEnd type="none" w="med" len="med"/>
          </a:ln>
        </p:spPr>
      </p:sp>
      <p:sp>
        <p:nvSpPr>
          <p:cNvPr id="5125" name="文本占位符 7172"/>
          <p:cNvSpPr>
            <a:spLocks noGrp="1"/>
          </p:cNvSpPr>
          <p:nvPr>
            <p:ph type="body" sz="quarter"/>
          </p:nvPr>
        </p:nvSpPr>
        <p:spPr>
          <a:xfrm>
            <a:off x="685800" y="4343400"/>
            <a:ext cx="5486400" cy="4114800"/>
          </a:xfrm>
          <a:prstGeom prst="rect">
            <a:avLst/>
          </a:prstGeom>
          <a:noFill/>
          <a:ln w="9525">
            <a:noFill/>
          </a:ln>
        </p:spPr>
        <p:txBody>
          <a:bodyPr anchor="t" anchorCtr="0"/>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7174" name="页脚占位符 7173"/>
          <p:cNvSpPr>
            <a:spLocks noGrp="1"/>
          </p:cNvSpPr>
          <p:nvPr>
            <p:ph type="ftr" sz="quarter" idx="4"/>
          </p:nvPr>
        </p:nvSpPr>
        <p:spPr>
          <a:xfrm>
            <a:off x="0" y="8685213"/>
            <a:ext cx="2971800" cy="457200"/>
          </a:xfrm>
          <a:prstGeom prst="rect">
            <a:avLst/>
          </a:prstGeom>
          <a:noFill/>
          <a:ln w="9525">
            <a:noFill/>
          </a:ln>
        </p:spPr>
        <p:txBody>
          <a:bodyPr anchor="b" anchorCtr="0"/>
          <a:p>
            <a:pPr lvl="0" fontAlgn="base"/>
            <a:endParaRPr lang="zh-CN" altLang="en-US" sz="1200" strike="noStrike" noProof="1" dirty="0"/>
          </a:p>
        </p:txBody>
      </p:sp>
      <p:sp>
        <p:nvSpPr>
          <p:cNvPr id="7175" name="灯片编号占位符 7174"/>
          <p:cNvSpPr>
            <a:spLocks noGrp="1"/>
          </p:cNvSpPr>
          <p:nvPr>
            <p:ph type="sldNum" sz="quarter" idx="5"/>
          </p:nvPr>
        </p:nvSpPr>
        <p:spPr>
          <a:xfrm>
            <a:off x="3884613" y="8685213"/>
            <a:ext cx="2971800" cy="457200"/>
          </a:xfrm>
          <a:prstGeom prst="rect">
            <a:avLst/>
          </a:prstGeom>
          <a:noFill/>
          <a:ln w="9525">
            <a:noFill/>
          </a:ln>
        </p:spPr>
        <p:txBody>
          <a:bodyPr anchor="b" anchorCtr="0"/>
          <a:p>
            <a:pPr lvl="0" algn="r" fontAlgn="base"/>
            <a:fld id="{9A0DB2DC-4C9A-4742-B13C-FB6460FD3503}" type="slidenum">
              <a:rPr lang="zh-CN" altLang="en-US" sz="1200" strike="noStrike" noProof="1" dirty="0">
                <a:latin typeface="Arial" panose="020B0604020202020204" pitchFamily="34" charset="0"/>
                <a:ea typeface="宋体" panose="02010600030101010101" pitchFamily="2" charset="-122"/>
                <a:cs typeface="+mn-cs"/>
              </a:rPr>
            </a:fld>
            <a:endParaRPr lang="zh-CN" altLang="en-US" sz="1200" strike="noStrike" noProof="1" dirty="0"/>
          </a:p>
        </p:txBody>
      </p:sp>
    </p:spTree>
  </p:cSld>
  <p:clrMap bg1="lt1" tx1="dk1" bg2="lt2" tx2="dk2" accent1="accent1" accent2="accent2" accent3="accent3" accent4="accent4" accent5="accent5" accent6="accent6" hlink="hlink" folHlink="folHlink"/>
  <p:hf sldNum="0" hdr="0" ftr="0" dt="0"/>
  <p:notesStyle>
    <a:lvl1pPr marL="0" lvl="0" indent="0" algn="l" defTabSz="914400" rtl="0" eaLnBrk="1" fontAlgn="base" latinLnBrk="0" hangingPunct="1">
      <a:lnSpc>
        <a:spcPct val="100000"/>
      </a:lnSpc>
      <a:spcBef>
        <a:spcPct val="30000"/>
      </a:spcBef>
      <a:spcAft>
        <a:spcPct val="0"/>
      </a:spcAft>
      <a:buNone/>
      <a:defRPr sz="12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30000"/>
      </a:spcBef>
      <a:spcAft>
        <a:spcPct val="0"/>
      </a:spcAft>
      <a:buNone/>
      <a:defRPr sz="1200" b="0" i="0" u="none" kern="1200" baseline="0">
        <a:solidFill>
          <a:schemeClr val="tx1"/>
        </a:solidFill>
        <a:latin typeface="Arial" panose="020B0604020202020204" pitchFamily="34" charset="0"/>
        <a:ea typeface="宋体" panose="02010600030101010101" pitchFamily="2" charset="-122"/>
      </a:defRPr>
    </a:lvl2pPr>
    <a:lvl3pPr marL="914400" lvl="2" indent="0" algn="l" defTabSz="914400" rtl="0" eaLnBrk="1" fontAlgn="base" latinLnBrk="0" hangingPunct="1">
      <a:lnSpc>
        <a:spcPct val="100000"/>
      </a:lnSpc>
      <a:spcBef>
        <a:spcPct val="30000"/>
      </a:spcBef>
      <a:spcAft>
        <a:spcPct val="0"/>
      </a:spcAft>
      <a:buNone/>
      <a:defRPr sz="1200" b="0" i="0" u="none" kern="1200" baseline="0">
        <a:solidFill>
          <a:schemeClr val="tx1"/>
        </a:solidFill>
        <a:latin typeface="Arial" panose="020B0604020202020204" pitchFamily="34" charset="0"/>
        <a:ea typeface="宋体" panose="02010600030101010101" pitchFamily="2" charset="-122"/>
      </a:defRPr>
    </a:lvl3pPr>
    <a:lvl4pPr marL="1371600" lvl="3" indent="0" algn="l" defTabSz="914400" rtl="0" eaLnBrk="1" fontAlgn="base" latinLnBrk="0" hangingPunct="1">
      <a:lnSpc>
        <a:spcPct val="100000"/>
      </a:lnSpc>
      <a:spcBef>
        <a:spcPct val="30000"/>
      </a:spcBef>
      <a:spcAft>
        <a:spcPct val="0"/>
      </a:spcAft>
      <a:buNone/>
      <a:defRPr sz="1200" b="0" i="0" u="none" kern="1200" baseline="0">
        <a:solidFill>
          <a:schemeClr val="tx1"/>
        </a:solidFill>
        <a:latin typeface="Arial" panose="020B0604020202020204" pitchFamily="34" charset="0"/>
        <a:ea typeface="宋体" panose="02010600030101010101" pitchFamily="2" charset="-122"/>
      </a:defRPr>
    </a:lvl4pPr>
    <a:lvl5pPr marL="1828800" lvl="4" indent="0" algn="l" defTabSz="914400" rtl="0" eaLnBrk="1" fontAlgn="base" latinLnBrk="0" hangingPunct="1">
      <a:lnSpc>
        <a:spcPct val="100000"/>
      </a:lnSpc>
      <a:spcBef>
        <a:spcPct val="30000"/>
      </a:spcBef>
      <a:spcAft>
        <a:spcPct val="0"/>
      </a:spcAft>
      <a:buNone/>
      <a:defRPr sz="1200" b="0" i="0" u="none" kern="1200" baseline="0">
        <a:solidFill>
          <a:schemeClr val="tx1"/>
        </a:solidFill>
        <a:latin typeface="Arial" panose="020B0604020202020204" pitchFamily="34" charset="0"/>
        <a:ea typeface="宋体" panose="02010600030101010101" pitchFamily="2" charset="-122"/>
      </a:defRPr>
    </a:lvl5pPr>
    <a:lvl6pPr marL="2286000" lvl="5" indent="0" algn="l" defTabSz="914400" rtl="0" eaLnBrk="1" fontAlgn="base" latinLnBrk="0" hangingPunct="1">
      <a:lnSpc>
        <a:spcPct val="100000"/>
      </a:lnSpc>
      <a:spcBef>
        <a:spcPct val="30000"/>
      </a:spcBef>
      <a:spcAft>
        <a:spcPct val="0"/>
      </a:spcAft>
      <a:buNone/>
      <a:defRPr sz="1200" b="0" i="0" u="none" kern="1200" baseline="0">
        <a:solidFill>
          <a:schemeClr val="tx1"/>
        </a:solidFill>
        <a:latin typeface="Arial" panose="020B0604020202020204" pitchFamily="34" charset="0"/>
        <a:ea typeface="宋体" panose="02010600030101010101" pitchFamily="2" charset="-122"/>
      </a:defRPr>
    </a:lvl6pPr>
    <a:lvl7pPr marL="2743200" lvl="6" indent="0" algn="l" defTabSz="914400" rtl="0" eaLnBrk="1" fontAlgn="base" latinLnBrk="0" hangingPunct="1">
      <a:lnSpc>
        <a:spcPct val="100000"/>
      </a:lnSpc>
      <a:spcBef>
        <a:spcPct val="30000"/>
      </a:spcBef>
      <a:spcAft>
        <a:spcPct val="0"/>
      </a:spcAft>
      <a:buNone/>
      <a:defRPr sz="1200" b="0" i="0" u="none" kern="1200" baseline="0">
        <a:solidFill>
          <a:schemeClr val="tx1"/>
        </a:solidFill>
        <a:latin typeface="Arial" panose="020B0604020202020204" pitchFamily="34" charset="0"/>
        <a:ea typeface="宋体" panose="02010600030101010101" pitchFamily="2" charset="-122"/>
      </a:defRPr>
    </a:lvl7pPr>
    <a:lvl8pPr marL="3200400" lvl="7" indent="0" algn="l" defTabSz="914400" rtl="0" eaLnBrk="1" fontAlgn="base" latinLnBrk="0" hangingPunct="1">
      <a:lnSpc>
        <a:spcPct val="100000"/>
      </a:lnSpc>
      <a:spcBef>
        <a:spcPct val="30000"/>
      </a:spcBef>
      <a:spcAft>
        <a:spcPct val="0"/>
      </a:spcAft>
      <a:buNone/>
      <a:defRPr sz="1200" b="0" i="0" u="none" kern="1200" baseline="0">
        <a:solidFill>
          <a:schemeClr val="tx1"/>
        </a:solidFill>
        <a:latin typeface="Arial" panose="020B0604020202020204" pitchFamily="34" charset="0"/>
        <a:ea typeface="宋体" panose="02010600030101010101" pitchFamily="2" charset="-122"/>
      </a:defRPr>
    </a:lvl8pPr>
    <a:lvl9pPr marL="3657600" lvl="8" indent="0" algn="l" defTabSz="914400" rtl="0" eaLnBrk="1" fontAlgn="base" latinLnBrk="0" hangingPunct="1">
      <a:lnSpc>
        <a:spcPct val="100000"/>
      </a:lnSpc>
      <a:spcBef>
        <a:spcPct val="30000"/>
      </a:spcBef>
      <a:spcAft>
        <a:spcPct val="0"/>
      </a:spcAft>
      <a:buNone/>
      <a:defRPr sz="1200" b="0" i="0" u="none" kern="1200" baseline="0">
        <a:solidFill>
          <a:schemeClr val="tx1"/>
        </a:solidFill>
        <a:latin typeface="Arial" panose="020B0604020202020204" pitchFamily="34" charset="0"/>
        <a:ea typeface="宋体" panose="02010600030101010101" pitchFamily="2" charset="-122"/>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1265" name="灯片编号占位符 1"/>
          <p:cNvSpPr/>
          <p:nvPr>
            <p:ph type="sldNum" sz="quarter"/>
          </p:nvPr>
        </p:nvSpPr>
        <p:spPr>
          <a:xfrm>
            <a:off x="3884613" y="8685213"/>
            <a:ext cx="2971800" cy="457200"/>
          </a:xfrm>
          <a:prstGeom prst="rect">
            <a:avLst/>
          </a:prstGeom>
          <a:noFill/>
          <a:ln w="9525">
            <a:noFill/>
          </a:ln>
        </p:spPr>
        <p:txBody>
          <a:bodyPr anchor="b" anchorCtr="0"/>
          <a:p>
            <a:pPr lvl="0" algn="r"/>
            <a:fld id="{9A0DB2DC-4C9A-4742-B13C-FB6460FD3503}" type="slidenum">
              <a:rPr lang="zh-CN" altLang="en-US" sz="1200" dirty="0"/>
            </a:fld>
            <a:endParaRPr lang="zh-CN" altLang="en-US" sz="1200" dirty="0"/>
          </a:p>
        </p:txBody>
      </p:sp>
      <p:sp>
        <p:nvSpPr>
          <p:cNvPr id="11266" name="幻灯片图像占位符 159745"/>
          <p:cNvSpPr>
            <a:spLocks noRot="1" noTextEdit="1"/>
          </p:cNvSpPr>
          <p:nvPr>
            <p:ph type="sldImg"/>
          </p:nvPr>
        </p:nvSpPr>
        <p:spPr/>
      </p:sp>
      <p:sp>
        <p:nvSpPr>
          <p:cNvPr id="11267" name="文本占位符 159746"/>
          <p:cNvSpPr>
            <a:spLocks noGrp="1"/>
          </p:cNvSpPr>
          <p:nvPr>
            <p:ph type="body"/>
          </p:nvPr>
        </p:nvSpPr>
        <p:spPr/>
        <p:txBody>
          <a:bodyPr anchor="t" anchorCtr="0"/>
          <a:p>
            <a:pPr lvl="0"/>
            <a:r>
              <a:rPr lang="zh-CN" altLang="en-US" dirty="0"/>
              <a:t>东盟由以下十国组成：</a:t>
            </a:r>
            <a:endParaRPr lang="zh-CN" altLang="en-US" dirty="0"/>
          </a:p>
          <a:p>
            <a:pPr lvl="0"/>
            <a:r>
              <a:rPr lang="zh-CN" altLang="en-US" dirty="0"/>
              <a:t>文莱（</a:t>
            </a:r>
            <a:r>
              <a:rPr lang="en-US" altLang="zh-CN"/>
              <a:t>Brunei, 1984</a:t>
            </a:r>
            <a:r>
              <a:rPr lang="zh-CN" altLang="en-US" dirty="0"/>
              <a:t>年）、柬埔寨（</a:t>
            </a:r>
            <a:r>
              <a:rPr lang="en-US" altLang="zh-CN"/>
              <a:t>Cambodia, 1999</a:t>
            </a:r>
            <a:r>
              <a:rPr lang="zh-CN" altLang="en-US" dirty="0"/>
              <a:t>年）、印度尼西亚 </a:t>
            </a:r>
            <a:r>
              <a:rPr lang="en-US" altLang="zh-CN"/>
              <a:t>(Indonesia)</a:t>
            </a:r>
            <a:r>
              <a:rPr lang="zh-CN" altLang="en-US" dirty="0"/>
              <a:t>、老挝（</a:t>
            </a:r>
            <a:r>
              <a:rPr lang="en-US" altLang="zh-CN"/>
              <a:t>Laos, 1997</a:t>
            </a:r>
            <a:r>
              <a:rPr lang="zh-CN" altLang="en-US" dirty="0"/>
              <a:t>年）、马来西亚 </a:t>
            </a:r>
            <a:r>
              <a:rPr lang="en-US" altLang="zh-CN"/>
              <a:t>(Malaysia)</a:t>
            </a:r>
            <a:r>
              <a:rPr lang="zh-CN" altLang="en-US" dirty="0"/>
              <a:t>、缅甸（</a:t>
            </a:r>
            <a:r>
              <a:rPr lang="en-US" altLang="zh-CN"/>
              <a:t>Burma, 1997</a:t>
            </a:r>
            <a:r>
              <a:rPr lang="zh-CN" altLang="en-US" dirty="0"/>
              <a:t>年）、菲律宾 </a:t>
            </a:r>
            <a:r>
              <a:rPr lang="en-US" altLang="zh-CN"/>
              <a:t>(the Philippines)</a:t>
            </a:r>
            <a:r>
              <a:rPr lang="zh-CN" altLang="en-US" dirty="0"/>
              <a:t>、新加坡 </a:t>
            </a:r>
            <a:r>
              <a:rPr lang="en-US" altLang="zh-CN"/>
              <a:t>(Singapore)</a:t>
            </a:r>
            <a:r>
              <a:rPr lang="zh-CN" altLang="en-US" dirty="0"/>
              <a:t>、泰国 </a:t>
            </a:r>
            <a:r>
              <a:rPr lang="en-US" altLang="zh-CN"/>
              <a:t>(Thailand)</a:t>
            </a:r>
            <a:r>
              <a:rPr lang="zh-CN" altLang="en-US" dirty="0"/>
              <a:t>、越南（</a:t>
            </a:r>
            <a:r>
              <a:rPr lang="en-US" altLang="zh-CN"/>
              <a:t>Vietnam,1995</a:t>
            </a:r>
            <a:r>
              <a:rPr lang="zh-CN" altLang="en-US" dirty="0"/>
              <a:t>年） </a:t>
            </a:r>
            <a:endParaRPr lang="zh-CN" alt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showMasterPhAnim="0" showMasterSp="0">
  <p:cSld name="标题幻灯片">
    <p:bg>
      <p:bgPr>
        <a:solidFill>
          <a:schemeClr val="bg1"/>
        </a:solidFill>
        <a:effectLst/>
      </p:bgPr>
    </p:bg>
    <p:spTree>
      <p:nvGrpSpPr>
        <p:cNvPr id="1" name=""/>
        <p:cNvGrpSpPr/>
        <p:nvPr/>
      </p:nvGrpSpPr>
      <p:grpSpPr/>
      <p:sp>
        <p:nvSpPr>
          <p:cNvPr id="3074" name="任意多边形 165894"/>
          <p:cNvSpPr/>
          <p:nvPr/>
        </p:nvSpPr>
        <p:spPr>
          <a:xfrm>
            <a:off x="609600" y="1219200"/>
            <a:ext cx="7924800" cy="914400"/>
          </a:xfrm>
          <a:custGeom>
            <a:avLst/>
            <a:gdLst/>
            <a:ahLst/>
            <a:cxnLst/>
            <a:pathLst>
              <a:path w="1000" h="1000">
                <a:moveTo>
                  <a:pt x="0" y="1000"/>
                </a:moveTo>
                <a:lnTo>
                  <a:pt x="0" y="0"/>
                </a:lnTo>
                <a:lnTo>
                  <a:pt x="1000" y="0"/>
                </a:lnTo>
              </a:path>
            </a:pathLst>
          </a:custGeom>
          <a:noFill/>
          <a:ln w="25400" cap="flat" cmpd="sng">
            <a:solidFill>
              <a:schemeClr val="accent1"/>
            </a:solidFill>
            <a:prstDash val="solid"/>
            <a:miter/>
            <a:headEnd type="none" w="med" len="med"/>
            <a:tailEnd type="none" w="med" len="med"/>
          </a:ln>
        </p:spPr>
        <p:txBody>
          <a:bodyPr/>
          <a:p>
            <a:endParaRPr lang="zh-CN" altLang="en-US"/>
          </a:p>
        </p:txBody>
      </p:sp>
      <p:sp>
        <p:nvSpPr>
          <p:cNvPr id="3075" name="直接连接符 165895"/>
          <p:cNvSpPr/>
          <p:nvPr/>
        </p:nvSpPr>
        <p:spPr>
          <a:xfrm>
            <a:off x="1981200" y="3962400"/>
            <a:ext cx="6511925" cy="0"/>
          </a:xfrm>
          <a:prstGeom prst="line">
            <a:avLst/>
          </a:prstGeom>
          <a:ln w="19050" cap="flat" cmpd="sng">
            <a:solidFill>
              <a:schemeClr val="accent1"/>
            </a:solidFill>
            <a:prstDash val="solid"/>
            <a:round/>
            <a:headEnd type="none" w="med" len="med"/>
            <a:tailEnd type="none" w="med" len="med"/>
          </a:ln>
        </p:spPr>
      </p:sp>
      <p:sp>
        <p:nvSpPr>
          <p:cNvPr id="165890" name="标题 165889"/>
          <p:cNvSpPr>
            <a:spLocks noGrp="1"/>
          </p:cNvSpPr>
          <p:nvPr>
            <p:ph type="ctrTitle"/>
          </p:nvPr>
        </p:nvSpPr>
        <p:spPr>
          <a:xfrm>
            <a:off x="914400" y="1524000"/>
            <a:ext cx="7623175" cy="1752600"/>
          </a:xfrm>
          <a:prstGeom prst="rect">
            <a:avLst/>
          </a:prstGeom>
          <a:noFill/>
          <a:ln w="9525">
            <a:noFill/>
          </a:ln>
        </p:spPr>
        <p:txBody>
          <a:bodyPr anchor="t" anchorCtr="0"/>
          <a:lstStyle>
            <a:lvl1pPr lvl="0">
              <a:buClrTx/>
              <a:buSzTx/>
              <a:buFontTx/>
              <a:defRPr sz="5000"/>
            </a:lvl1pPr>
          </a:lstStyle>
          <a:p>
            <a:pPr lvl="0" fontAlgn="base"/>
            <a:r>
              <a:rPr lang="zh-CN" altLang="en-US" strike="noStrike" noProof="1" dirty="0"/>
              <a:t>单击此处编辑母版标题样式</a:t>
            </a:r>
            <a:endParaRPr lang="zh-CN" altLang="en-US" strike="noStrike" noProof="1" dirty="0"/>
          </a:p>
        </p:txBody>
      </p:sp>
      <p:sp>
        <p:nvSpPr>
          <p:cNvPr id="165891" name="副标题 165890"/>
          <p:cNvSpPr>
            <a:spLocks noGrp="1"/>
          </p:cNvSpPr>
          <p:nvPr>
            <p:ph type="subTitle" idx="1"/>
          </p:nvPr>
        </p:nvSpPr>
        <p:spPr>
          <a:xfrm>
            <a:off x="1981200" y="3962400"/>
            <a:ext cx="6553200" cy="1752600"/>
          </a:xfrm>
          <a:prstGeom prst="rect">
            <a:avLst/>
          </a:prstGeom>
          <a:noFill/>
          <a:ln w="9525">
            <a:noFill/>
          </a:ln>
        </p:spPr>
        <p:txBody>
          <a:bodyPr anchor="t" anchorCtr="0"/>
          <a:lstStyle>
            <a:lvl1pPr marL="0" lvl="0" indent="0">
              <a:buClr>
                <a:schemeClr val="accent1"/>
              </a:buClr>
              <a:buSzPct val="65000"/>
              <a:buFont typeface="Wingdings" panose="05000000000000000000" pitchFamily="2" charset="2"/>
              <a:buNone/>
              <a:defRPr sz="2800"/>
            </a:lvl1pPr>
            <a:lvl2pPr marL="344805" lvl="1" indent="0" algn="ctr">
              <a:buClr>
                <a:schemeClr val="accent2"/>
              </a:buClr>
              <a:buSzPct val="60000"/>
              <a:buFont typeface="Wingdings" panose="05000000000000000000" pitchFamily="2" charset="2"/>
              <a:buNone/>
              <a:defRPr sz="2800"/>
            </a:lvl2pPr>
            <a:lvl3pPr marL="671830" lvl="2" indent="0" algn="ctr">
              <a:buClr>
                <a:schemeClr val="accent1"/>
              </a:buClr>
              <a:buSzPct val="65000"/>
              <a:buFont typeface="Wingdings" panose="05000000000000000000" pitchFamily="2" charset="2"/>
              <a:buNone/>
              <a:defRPr sz="2800"/>
            </a:lvl3pPr>
            <a:lvl4pPr marL="1024255" lvl="3" indent="0" algn="ctr">
              <a:buClr>
                <a:schemeClr val="accent2"/>
              </a:buClr>
              <a:buSzPct val="70000"/>
              <a:buFont typeface="Wingdings" panose="05000000000000000000" pitchFamily="2" charset="2"/>
              <a:buNone/>
              <a:defRPr sz="2800"/>
            </a:lvl4pPr>
            <a:lvl5pPr marL="1341755" lvl="4" indent="0" algn="ctr">
              <a:buClr>
                <a:schemeClr val="accent1"/>
              </a:buClr>
              <a:buSzPct val="75000"/>
              <a:buFont typeface="Wingdings" panose="05000000000000000000" pitchFamily="2" charset="2"/>
              <a:buNone/>
              <a:defRPr sz="2800"/>
            </a:lvl5pPr>
          </a:lstStyle>
          <a:p>
            <a:pPr lvl="0" fontAlgn="base"/>
            <a:r>
              <a:rPr lang="zh-CN" altLang="en-US" strike="noStrike" noProof="1" dirty="0"/>
              <a:t>单击此处编辑母版副标题样式</a:t>
            </a:r>
            <a:endParaRPr lang="zh-CN" altLang="en-US" strike="noStrike" noProof="1" dirty="0"/>
          </a:p>
        </p:txBody>
      </p:sp>
      <p:sp>
        <p:nvSpPr>
          <p:cNvPr id="165892" name="日期占位符 165891"/>
          <p:cNvSpPr>
            <a:spLocks noGrp="1"/>
          </p:cNvSpPr>
          <p:nvPr>
            <p:ph type="dt" sz="half" idx="2"/>
          </p:nvPr>
        </p:nvSpPr>
        <p:spPr>
          <a:xfrm>
            <a:off x="457200" y="6243638"/>
            <a:ext cx="2133600" cy="457200"/>
          </a:xfrm>
          <a:prstGeom prst="rect">
            <a:avLst/>
          </a:prstGeom>
          <a:noFill/>
          <a:ln w="9525">
            <a:noFill/>
          </a:ln>
        </p:spPr>
        <p:txBody>
          <a:bodyPr anchor="b" anchorCtr="0"/>
          <a:lstStyle>
            <a:lvl1pPr>
              <a:defRPr sz="1200">
                <a:latin typeface="Garamond" panose="02020404030301010803" pitchFamily="18" charset="0"/>
              </a:defRPr>
            </a:lvl1pPr>
          </a:lstStyle>
          <a:p>
            <a:pPr fontAlgn="base"/>
            <a:fld id="{BB962C8B-B14F-4D97-AF65-F5344CB8AC3E}" type="datetime1">
              <a:rPr lang="zh-CN" altLang="en-US" strike="noStrike" noProof="1" dirty="0">
                <a:latin typeface="Garamond" panose="02020404030301010803" pitchFamily="18" charset="0"/>
                <a:ea typeface="宋体" panose="02010600030101010101" pitchFamily="2" charset="-122"/>
                <a:cs typeface="+mn-cs"/>
              </a:rPr>
            </a:fld>
            <a:endParaRPr lang="zh-CN" altLang="en-US" strike="noStrike" noProof="1" dirty="0">
              <a:latin typeface="Arial" panose="020B0604020202020204" pitchFamily="34" charset="0"/>
            </a:endParaRPr>
          </a:p>
        </p:txBody>
      </p:sp>
      <p:sp>
        <p:nvSpPr>
          <p:cNvPr id="165893" name="页脚占位符 165892"/>
          <p:cNvSpPr>
            <a:spLocks noGrp="1"/>
          </p:cNvSpPr>
          <p:nvPr>
            <p:ph type="ftr" sz="quarter" idx="3"/>
          </p:nvPr>
        </p:nvSpPr>
        <p:spPr>
          <a:xfrm>
            <a:off x="3124200" y="6243638"/>
            <a:ext cx="2895600" cy="457200"/>
          </a:xfrm>
          <a:prstGeom prst="rect">
            <a:avLst/>
          </a:prstGeom>
          <a:noFill/>
          <a:ln w="9525">
            <a:noFill/>
          </a:ln>
        </p:spPr>
        <p:txBody>
          <a:bodyPr anchor="b" anchorCtr="0"/>
          <a:lstStyle>
            <a:lvl1pPr algn="ctr">
              <a:defRPr sz="1200">
                <a:latin typeface="Garamond" panose="02020404030301010803" pitchFamily="18" charset="0"/>
              </a:defRPr>
            </a:lvl1pPr>
          </a:lstStyle>
          <a:p>
            <a:pPr fontAlgn="base"/>
            <a:r>
              <a:rPr lang="zh-CN" altLang="en-US" strike="noStrike" noProof="1" dirty="0">
                <a:latin typeface="Garamond" panose="02020404030301010803" pitchFamily="18" charset="0"/>
                <a:ea typeface="宋体" panose="02010600030101010101" pitchFamily="2" charset="-122"/>
                <a:cs typeface="+mn-cs"/>
              </a:rPr>
              <a:t>顾渝-商务英语谈判 Chapter 1</a:t>
            </a:r>
            <a:endParaRPr lang="zh-CN" altLang="en-US" strike="noStrike" noProof="1" dirty="0"/>
          </a:p>
        </p:txBody>
      </p:sp>
      <p:sp>
        <p:nvSpPr>
          <p:cNvPr id="165894" name="灯片编号占位符 165893"/>
          <p:cNvSpPr>
            <a:spLocks noGrp="1"/>
          </p:cNvSpPr>
          <p:nvPr>
            <p:ph type="sldNum" sz="quarter" idx="4"/>
          </p:nvPr>
        </p:nvSpPr>
        <p:spPr>
          <a:xfrm>
            <a:off x="6553200" y="6243638"/>
            <a:ext cx="2133600" cy="457200"/>
          </a:xfrm>
          <a:prstGeom prst="rect">
            <a:avLst/>
          </a:prstGeom>
          <a:noFill/>
          <a:ln w="9525">
            <a:noFill/>
          </a:ln>
        </p:spPr>
        <p:txBody>
          <a:bodyPr anchor="b" anchorCtr="0"/>
          <a:lstStyle>
            <a:lvl1pPr algn="r">
              <a:defRPr sz="1200">
                <a:latin typeface="Garamond" panose="02020404030301010803" pitchFamily="18" charset="0"/>
              </a:defRPr>
            </a:lvl1pPr>
          </a:lstStyle>
          <a:p>
            <a:pPr fontAlgn="base"/>
            <a:fld id="{9A0DB2DC-4C9A-4742-B13C-FB6460FD3503}" type="slidenum">
              <a:rPr lang="zh-CN" altLang="en-US" strike="noStrike" noProof="1" dirty="0">
                <a:latin typeface="Garamond" panose="02020404030301010803" pitchFamily="18" charset="0"/>
                <a:ea typeface="宋体" panose="02010600030101010101" pitchFamily="2" charset="-122"/>
                <a:cs typeface="+mn-cs"/>
              </a:rPr>
            </a:fld>
            <a:endParaRPr lang="zh-CN" altLang="en-US" strike="noStrike" noProof="1" dirty="0">
              <a:latin typeface="Arial" panose="020B0604020202020204" pitchFamily="34" charset="0"/>
            </a:endParaRPr>
          </a:p>
        </p:txBody>
      </p:sp>
    </p:spTree>
  </p:cSld>
  <p:clrMapOvr>
    <a:masterClrMapping/>
  </p:clrMapOvr>
  <p:hf hdr="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竖排文字占位符 2"/>
          <p:cNvSpPr>
            <a:spLocks noGrp="1"/>
          </p:cNvSpPr>
          <p:nvPr>
            <p:ph type="body" orient="vert" idx="1"/>
          </p:nvPr>
        </p:nvSpPr>
        <p:spPr/>
        <p:txBody>
          <a:bodyPr vert="eaVert"/>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p>
            <a:pPr lvl="0" fontAlgn="base"/>
            <a:fld id="{BB962C8B-B14F-4D97-AF65-F5344CB8AC3E}" type="datetime1">
              <a:rPr lang="zh-CN" altLang="en-US" strike="noStrike" noProof="1" dirty="0">
                <a:latin typeface="Garamond" panose="02020404030301010803" pitchFamily="18" charset="0"/>
                <a:ea typeface="宋体" panose="02010600030101010101" pitchFamily="2" charset="-122"/>
                <a:cs typeface="+mn-cs"/>
              </a:rPr>
            </a:fld>
            <a:endParaRPr lang="zh-CN" altLang="en-US" strike="noStrike" noProof="1" dirty="0">
              <a:latin typeface="Arial" panose="020B0604020202020204" pitchFamily="34" charset="0"/>
            </a:endParaRPr>
          </a:p>
        </p:txBody>
      </p:sp>
      <p:sp>
        <p:nvSpPr>
          <p:cNvPr id="5" name="页脚占位符 4"/>
          <p:cNvSpPr>
            <a:spLocks noGrp="1"/>
          </p:cNvSpPr>
          <p:nvPr>
            <p:ph type="ftr" sz="quarter" idx="11"/>
          </p:nvPr>
        </p:nvSpPr>
        <p:spPr/>
        <p:txBody>
          <a:bodyPr/>
          <a:p>
            <a:pPr lvl="0" fontAlgn="base"/>
            <a:r>
              <a:rPr lang="zh-CN" altLang="en-US" strike="noStrike" noProof="1" dirty="0">
                <a:latin typeface="Garamond" panose="02020404030301010803" pitchFamily="18" charset="0"/>
                <a:ea typeface="宋体" panose="02010600030101010101" pitchFamily="2" charset="-122"/>
                <a:cs typeface="+mn-cs"/>
              </a:rPr>
              <a:t>顾渝-商务英语谈判 Chapter 1</a:t>
            </a:r>
            <a:endParaRPr lang="zh-CN" altLang="en-US" strike="noStrike" noProof="1" dirty="0"/>
          </a:p>
        </p:txBody>
      </p:sp>
      <p:sp>
        <p:nvSpPr>
          <p:cNvPr id="6" name="灯片编号占位符 5"/>
          <p:cNvSpPr>
            <a:spLocks noGrp="1"/>
          </p:cNvSpPr>
          <p:nvPr>
            <p:ph type="sldNum" sz="quarter" idx="12"/>
          </p:nvPr>
        </p:nvSpPr>
        <p:spPr/>
        <p:txBody>
          <a:bodyPr/>
          <a:p>
            <a:pPr lvl="0" fontAlgn="base"/>
            <a:fld id="{9A0DB2DC-4C9A-4742-B13C-FB6460FD3503}" type="slidenum">
              <a:rPr lang="zh-CN" altLang="en-US" strike="noStrike" noProof="1" dirty="0">
                <a:latin typeface="Garamond" panose="02020404030301010803" pitchFamily="18" charset="0"/>
                <a:ea typeface="宋体" panose="02010600030101010101" pitchFamily="2" charset="-122"/>
                <a:cs typeface="+mn-cs"/>
              </a:rPr>
            </a:fld>
            <a:endParaRPr lang="zh-CN" altLang="en-US" strike="noStrike" noProof="1" dirty="0">
              <a:latin typeface="Arial" panose="020B060402020202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7813"/>
            <a:ext cx="2057400" cy="5853112"/>
          </a:xfrm>
        </p:spPr>
        <p:txBody>
          <a:bodyPr vert="eaVert"/>
          <a:lstStyle/>
          <a:p>
            <a:pPr fontAlgn="base"/>
            <a:r>
              <a:rPr lang="zh-CN" altLang="en-US" strike="noStrike" noProof="1" smtClean="0"/>
              <a:t>单击此处编辑母版标题样式</a:t>
            </a:r>
            <a:endParaRPr lang="zh-CN" altLang="en-US" strike="noStrike" noProof="1"/>
          </a:p>
        </p:txBody>
      </p:sp>
      <p:sp>
        <p:nvSpPr>
          <p:cNvPr id="3" name="竖排文字占位符 2"/>
          <p:cNvSpPr>
            <a:spLocks noGrp="1"/>
          </p:cNvSpPr>
          <p:nvPr>
            <p:ph type="body" orient="vert" idx="1"/>
          </p:nvPr>
        </p:nvSpPr>
        <p:spPr>
          <a:xfrm>
            <a:off x="457200" y="277813"/>
            <a:ext cx="6052930" cy="5853112"/>
          </a:xfrm>
        </p:spPr>
        <p:txBody>
          <a:bodyPr vert="eaVert"/>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p>
            <a:pPr lvl="0" fontAlgn="base"/>
            <a:fld id="{BB962C8B-B14F-4D97-AF65-F5344CB8AC3E}" type="datetime1">
              <a:rPr lang="zh-CN" altLang="en-US" strike="noStrike" noProof="1" dirty="0">
                <a:latin typeface="Garamond" panose="02020404030301010803" pitchFamily="18" charset="0"/>
                <a:ea typeface="宋体" panose="02010600030101010101" pitchFamily="2" charset="-122"/>
                <a:cs typeface="+mn-cs"/>
              </a:rPr>
            </a:fld>
            <a:endParaRPr lang="zh-CN" altLang="en-US" strike="noStrike" noProof="1" dirty="0">
              <a:latin typeface="Arial" panose="020B0604020202020204" pitchFamily="34" charset="0"/>
            </a:endParaRPr>
          </a:p>
        </p:txBody>
      </p:sp>
      <p:sp>
        <p:nvSpPr>
          <p:cNvPr id="5" name="页脚占位符 4"/>
          <p:cNvSpPr>
            <a:spLocks noGrp="1"/>
          </p:cNvSpPr>
          <p:nvPr>
            <p:ph type="ftr" sz="quarter" idx="11"/>
          </p:nvPr>
        </p:nvSpPr>
        <p:spPr/>
        <p:txBody>
          <a:bodyPr/>
          <a:p>
            <a:pPr lvl="0" fontAlgn="base"/>
            <a:r>
              <a:rPr lang="zh-CN" altLang="en-US" strike="noStrike" noProof="1" dirty="0">
                <a:latin typeface="Garamond" panose="02020404030301010803" pitchFamily="18" charset="0"/>
                <a:ea typeface="宋体" panose="02010600030101010101" pitchFamily="2" charset="-122"/>
                <a:cs typeface="+mn-cs"/>
              </a:rPr>
              <a:t>顾渝-商务英语谈判 Chapter 1</a:t>
            </a:r>
            <a:endParaRPr lang="zh-CN" altLang="en-US" strike="noStrike" noProof="1" dirty="0"/>
          </a:p>
        </p:txBody>
      </p:sp>
      <p:sp>
        <p:nvSpPr>
          <p:cNvPr id="6" name="灯片编号占位符 5"/>
          <p:cNvSpPr>
            <a:spLocks noGrp="1"/>
          </p:cNvSpPr>
          <p:nvPr>
            <p:ph type="sldNum" sz="quarter" idx="12"/>
          </p:nvPr>
        </p:nvSpPr>
        <p:spPr/>
        <p:txBody>
          <a:bodyPr/>
          <a:p>
            <a:pPr lvl="0" fontAlgn="base"/>
            <a:fld id="{9A0DB2DC-4C9A-4742-B13C-FB6460FD3503}" type="slidenum">
              <a:rPr lang="zh-CN" altLang="en-US" strike="noStrike" noProof="1" dirty="0">
                <a:latin typeface="Garamond" panose="02020404030301010803" pitchFamily="18" charset="0"/>
                <a:ea typeface="宋体" panose="02010600030101010101" pitchFamily="2" charset="-122"/>
                <a:cs typeface="+mn-cs"/>
              </a:rPr>
            </a:fld>
            <a:endParaRPr lang="zh-CN" altLang="en-US" strike="noStrike" noProof="1" dirty="0">
              <a:latin typeface="Arial" panose="020B0604020202020204" pitchFamily="34" charset="0"/>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dgm" preserve="1">
  <p:cSld name="标题和图示或组织结构图">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SmartArt 占位符 2"/>
          <p:cNvSpPr>
            <a:spLocks noGrp="1"/>
          </p:cNvSpPr>
          <p:nvPr>
            <p:ph type="dgm" idx="1"/>
          </p:nvPr>
        </p:nvSpPr>
        <p:spPr/>
        <p:txBody>
          <a:bodyPr/>
          <a:lstStyle/>
          <a:p>
            <a:pPr fontAlgn="base"/>
            <a:endParaRPr lang="zh-CN" altLang="en-US" strike="noStrike" noProof="1"/>
          </a:p>
        </p:txBody>
      </p:sp>
      <p:sp>
        <p:nvSpPr>
          <p:cNvPr id="4" name="日期占位符 3"/>
          <p:cNvSpPr>
            <a:spLocks noGrp="1"/>
          </p:cNvSpPr>
          <p:nvPr>
            <p:ph type="dt" sz="half" idx="10"/>
          </p:nvPr>
        </p:nvSpPr>
        <p:spPr/>
        <p:txBody>
          <a:bodyPr/>
          <a:p>
            <a:pPr lvl="0" fontAlgn="base"/>
            <a:fld id="{BB962C8B-B14F-4D97-AF65-F5344CB8AC3E}" type="datetime1">
              <a:rPr lang="zh-CN" altLang="en-US" strike="noStrike" noProof="1" dirty="0">
                <a:latin typeface="Garamond" panose="02020404030301010803" pitchFamily="18" charset="0"/>
                <a:ea typeface="宋体" panose="02010600030101010101" pitchFamily="2" charset="-122"/>
                <a:cs typeface="+mn-cs"/>
              </a:rPr>
            </a:fld>
            <a:endParaRPr lang="zh-CN" altLang="en-US" strike="noStrike" noProof="1" dirty="0">
              <a:latin typeface="Arial" panose="020B0604020202020204" pitchFamily="34" charset="0"/>
            </a:endParaRPr>
          </a:p>
        </p:txBody>
      </p:sp>
      <p:sp>
        <p:nvSpPr>
          <p:cNvPr id="5" name="页脚占位符 4"/>
          <p:cNvSpPr>
            <a:spLocks noGrp="1"/>
          </p:cNvSpPr>
          <p:nvPr>
            <p:ph type="ftr" sz="quarter" idx="11"/>
          </p:nvPr>
        </p:nvSpPr>
        <p:spPr/>
        <p:txBody>
          <a:bodyPr/>
          <a:p>
            <a:pPr lvl="0" fontAlgn="base"/>
            <a:r>
              <a:rPr lang="zh-CN" altLang="en-US" strike="noStrike" noProof="1" dirty="0">
                <a:latin typeface="Garamond" panose="02020404030301010803" pitchFamily="18" charset="0"/>
                <a:ea typeface="宋体" panose="02010600030101010101" pitchFamily="2" charset="-122"/>
                <a:cs typeface="+mn-cs"/>
              </a:rPr>
              <a:t>顾渝-商务英语谈判 Chapter 1</a:t>
            </a:r>
            <a:endParaRPr lang="zh-CN" altLang="en-US" strike="noStrike" noProof="1" dirty="0"/>
          </a:p>
        </p:txBody>
      </p:sp>
      <p:sp>
        <p:nvSpPr>
          <p:cNvPr id="6" name="灯片编号占位符 5"/>
          <p:cNvSpPr>
            <a:spLocks noGrp="1"/>
          </p:cNvSpPr>
          <p:nvPr>
            <p:ph type="sldNum" sz="quarter" idx="12"/>
          </p:nvPr>
        </p:nvSpPr>
        <p:spPr/>
        <p:txBody>
          <a:bodyPr/>
          <a:p>
            <a:pPr lvl="0" fontAlgn="base"/>
            <a:fld id="{9A0DB2DC-4C9A-4742-B13C-FB6460FD3503}" type="slidenum">
              <a:rPr lang="zh-CN" altLang="en-US" strike="noStrike" noProof="1" dirty="0">
                <a:latin typeface="Garamond" panose="02020404030301010803" pitchFamily="18" charset="0"/>
                <a:ea typeface="宋体" panose="02010600030101010101" pitchFamily="2" charset="-122"/>
                <a:cs typeface="+mn-cs"/>
              </a:rPr>
            </a:fld>
            <a:endParaRPr lang="zh-CN" altLang="en-US" strike="noStrike" noProof="1" dirty="0">
              <a:latin typeface="Arial" panose="020B0604020202020204" pitchFamily="34" charset="0"/>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showMasterPhAnim="0" showMasterSp="0">
  <p:cSld name="标题幻灯片">
    <p:bg>
      <p:bgPr>
        <a:solidFill>
          <a:schemeClr val="bg1"/>
        </a:solidFill>
        <a:effectLst/>
      </p:bgPr>
    </p:bg>
    <p:spTree>
      <p:nvGrpSpPr>
        <p:cNvPr id="1" name=""/>
        <p:cNvGrpSpPr/>
        <p:nvPr/>
      </p:nvGrpSpPr>
      <p:grpSpPr/>
      <p:sp>
        <p:nvSpPr>
          <p:cNvPr id="4098" name="任意多边形 165894"/>
          <p:cNvSpPr/>
          <p:nvPr/>
        </p:nvSpPr>
        <p:spPr>
          <a:xfrm>
            <a:off x="609600" y="1219200"/>
            <a:ext cx="7924800" cy="914400"/>
          </a:xfrm>
          <a:custGeom>
            <a:avLst/>
            <a:gdLst/>
            <a:ahLst/>
            <a:cxnLst/>
            <a:pathLst>
              <a:path w="1000" h="1000">
                <a:moveTo>
                  <a:pt x="0" y="1000"/>
                </a:moveTo>
                <a:lnTo>
                  <a:pt x="0" y="0"/>
                </a:lnTo>
                <a:lnTo>
                  <a:pt x="1000" y="0"/>
                </a:lnTo>
              </a:path>
            </a:pathLst>
          </a:custGeom>
          <a:noFill/>
          <a:ln w="25400" cap="flat" cmpd="sng">
            <a:solidFill>
              <a:schemeClr val="accent1"/>
            </a:solidFill>
            <a:prstDash val="solid"/>
            <a:miter/>
            <a:headEnd type="none" w="med" len="med"/>
            <a:tailEnd type="none" w="med" len="med"/>
          </a:ln>
        </p:spPr>
        <p:txBody>
          <a:bodyPr/>
          <a:p>
            <a:endParaRPr lang="zh-CN" altLang="en-US"/>
          </a:p>
        </p:txBody>
      </p:sp>
      <p:sp>
        <p:nvSpPr>
          <p:cNvPr id="4099" name="直接连接符 165895"/>
          <p:cNvSpPr/>
          <p:nvPr/>
        </p:nvSpPr>
        <p:spPr>
          <a:xfrm>
            <a:off x="1981200" y="3962400"/>
            <a:ext cx="6511925" cy="0"/>
          </a:xfrm>
          <a:prstGeom prst="line">
            <a:avLst/>
          </a:prstGeom>
          <a:ln w="19050" cap="flat" cmpd="sng">
            <a:solidFill>
              <a:schemeClr val="accent1"/>
            </a:solidFill>
            <a:prstDash val="solid"/>
            <a:round/>
            <a:headEnd type="none" w="med" len="med"/>
            <a:tailEnd type="none" w="med" len="med"/>
          </a:ln>
        </p:spPr>
      </p:sp>
      <p:sp>
        <p:nvSpPr>
          <p:cNvPr id="165890" name="标题 165889"/>
          <p:cNvSpPr>
            <a:spLocks noGrp="1"/>
          </p:cNvSpPr>
          <p:nvPr>
            <p:ph type="ctrTitle"/>
          </p:nvPr>
        </p:nvSpPr>
        <p:spPr>
          <a:xfrm>
            <a:off x="914400" y="1524000"/>
            <a:ext cx="7623175" cy="1752600"/>
          </a:xfrm>
          <a:prstGeom prst="rect">
            <a:avLst/>
          </a:prstGeom>
          <a:noFill/>
          <a:ln w="9525">
            <a:noFill/>
          </a:ln>
        </p:spPr>
        <p:txBody>
          <a:bodyPr anchor="t" anchorCtr="0"/>
          <a:lstStyle>
            <a:lvl1pPr lvl="0">
              <a:buClrTx/>
              <a:buSzTx/>
              <a:buFontTx/>
              <a:defRPr sz="5000"/>
            </a:lvl1pPr>
          </a:lstStyle>
          <a:p>
            <a:pPr lvl="0" fontAlgn="base"/>
            <a:r>
              <a:rPr lang="zh-CN" altLang="en-US" strike="noStrike" noProof="1" dirty="0"/>
              <a:t>单击此处编辑母版标题样式</a:t>
            </a:r>
            <a:endParaRPr lang="zh-CN" altLang="en-US" strike="noStrike" noProof="1" dirty="0"/>
          </a:p>
        </p:txBody>
      </p:sp>
      <p:sp>
        <p:nvSpPr>
          <p:cNvPr id="165891" name="副标题 165890"/>
          <p:cNvSpPr>
            <a:spLocks noGrp="1"/>
          </p:cNvSpPr>
          <p:nvPr>
            <p:ph type="subTitle" idx="1"/>
          </p:nvPr>
        </p:nvSpPr>
        <p:spPr>
          <a:xfrm>
            <a:off x="1981200" y="3962400"/>
            <a:ext cx="6553200" cy="1752600"/>
          </a:xfrm>
          <a:prstGeom prst="rect">
            <a:avLst/>
          </a:prstGeom>
          <a:noFill/>
          <a:ln w="9525">
            <a:noFill/>
          </a:ln>
        </p:spPr>
        <p:txBody>
          <a:bodyPr anchor="t" anchorCtr="0"/>
          <a:lstStyle>
            <a:lvl1pPr marL="0" lvl="0" indent="0">
              <a:buClr>
                <a:schemeClr val="accent1"/>
              </a:buClr>
              <a:buSzPct val="65000"/>
              <a:buFont typeface="Wingdings" panose="05000000000000000000" pitchFamily="2" charset="2"/>
              <a:buNone/>
              <a:defRPr sz="2800"/>
            </a:lvl1pPr>
            <a:lvl2pPr marL="344805" lvl="1" indent="0" algn="ctr">
              <a:buClr>
                <a:schemeClr val="accent2"/>
              </a:buClr>
              <a:buSzPct val="60000"/>
              <a:buFont typeface="Wingdings" panose="05000000000000000000" pitchFamily="2" charset="2"/>
              <a:buNone/>
              <a:defRPr sz="2800"/>
            </a:lvl2pPr>
            <a:lvl3pPr marL="671830" lvl="2" indent="0" algn="ctr">
              <a:buClr>
                <a:schemeClr val="accent1"/>
              </a:buClr>
              <a:buSzPct val="65000"/>
              <a:buFont typeface="Wingdings" panose="05000000000000000000" pitchFamily="2" charset="2"/>
              <a:buNone/>
              <a:defRPr sz="2800"/>
            </a:lvl3pPr>
            <a:lvl4pPr marL="1024255" lvl="3" indent="0" algn="ctr">
              <a:buClr>
                <a:schemeClr val="accent2"/>
              </a:buClr>
              <a:buSzPct val="70000"/>
              <a:buFont typeface="Wingdings" panose="05000000000000000000" pitchFamily="2" charset="2"/>
              <a:buNone/>
              <a:defRPr sz="2800"/>
            </a:lvl4pPr>
            <a:lvl5pPr marL="1341755" lvl="4" indent="0" algn="ctr">
              <a:buClr>
                <a:schemeClr val="accent1"/>
              </a:buClr>
              <a:buSzPct val="75000"/>
              <a:buFont typeface="Wingdings" panose="05000000000000000000" pitchFamily="2" charset="2"/>
              <a:buNone/>
              <a:defRPr sz="2800"/>
            </a:lvl5pPr>
          </a:lstStyle>
          <a:p>
            <a:pPr lvl="0" fontAlgn="base"/>
            <a:r>
              <a:rPr lang="zh-CN" altLang="en-US" strike="noStrike" noProof="1" dirty="0"/>
              <a:t>单击此处编辑母版副标题样式</a:t>
            </a:r>
            <a:endParaRPr lang="zh-CN" altLang="en-US" strike="noStrike" noProof="1" dirty="0"/>
          </a:p>
        </p:txBody>
      </p:sp>
      <p:sp>
        <p:nvSpPr>
          <p:cNvPr id="165892" name="日期占位符 165891"/>
          <p:cNvSpPr>
            <a:spLocks noGrp="1"/>
          </p:cNvSpPr>
          <p:nvPr>
            <p:ph type="dt" sz="half" idx="2"/>
          </p:nvPr>
        </p:nvSpPr>
        <p:spPr>
          <a:xfrm>
            <a:off x="457200" y="6243638"/>
            <a:ext cx="2133600" cy="457200"/>
          </a:xfrm>
          <a:prstGeom prst="rect">
            <a:avLst/>
          </a:prstGeom>
          <a:noFill/>
          <a:ln w="9525">
            <a:noFill/>
          </a:ln>
        </p:spPr>
        <p:txBody>
          <a:bodyPr anchor="b" anchorCtr="0"/>
          <a:lstStyle>
            <a:lvl1pPr>
              <a:defRPr sz="1200">
                <a:latin typeface="Garamond" panose="02020404030301010803" pitchFamily="18" charset="0"/>
              </a:defRPr>
            </a:lvl1pPr>
          </a:lstStyle>
          <a:p>
            <a:pPr fontAlgn="base"/>
            <a:fld id="{BB962C8B-B14F-4D97-AF65-F5344CB8AC3E}" type="datetime1">
              <a:rPr lang="zh-CN" altLang="en-US" strike="noStrike" noProof="1" dirty="0">
                <a:latin typeface="Garamond" panose="02020404030301010803" pitchFamily="18" charset="0"/>
                <a:ea typeface="宋体" panose="02010600030101010101" pitchFamily="2" charset="-122"/>
                <a:cs typeface="+mn-cs"/>
              </a:rPr>
            </a:fld>
            <a:endParaRPr lang="zh-CN" altLang="en-US" strike="noStrike" noProof="1" dirty="0">
              <a:latin typeface="Arial" panose="020B0604020202020204" pitchFamily="34" charset="0"/>
            </a:endParaRPr>
          </a:p>
        </p:txBody>
      </p:sp>
      <p:sp>
        <p:nvSpPr>
          <p:cNvPr id="165893" name="页脚占位符 165892"/>
          <p:cNvSpPr>
            <a:spLocks noGrp="1"/>
          </p:cNvSpPr>
          <p:nvPr>
            <p:ph type="ftr" sz="quarter" idx="3"/>
          </p:nvPr>
        </p:nvSpPr>
        <p:spPr>
          <a:xfrm>
            <a:off x="3124200" y="6243638"/>
            <a:ext cx="2895600" cy="457200"/>
          </a:xfrm>
          <a:prstGeom prst="rect">
            <a:avLst/>
          </a:prstGeom>
          <a:noFill/>
          <a:ln w="9525">
            <a:noFill/>
          </a:ln>
        </p:spPr>
        <p:txBody>
          <a:bodyPr anchor="b" anchorCtr="0"/>
          <a:lstStyle>
            <a:lvl1pPr algn="ctr">
              <a:defRPr sz="1200">
                <a:latin typeface="Garamond" panose="02020404030301010803" pitchFamily="18" charset="0"/>
              </a:defRPr>
            </a:lvl1pPr>
          </a:lstStyle>
          <a:p>
            <a:pPr fontAlgn="base"/>
            <a:r>
              <a:rPr lang="zh-CN" altLang="en-US" strike="noStrike" noProof="1" dirty="0">
                <a:latin typeface="Garamond" panose="02020404030301010803" pitchFamily="18" charset="0"/>
                <a:ea typeface="宋体" panose="02010600030101010101" pitchFamily="2" charset="-122"/>
                <a:cs typeface="+mn-cs"/>
              </a:rPr>
              <a:t>顾渝-商务英语谈判 Chapter 1</a:t>
            </a:r>
            <a:endParaRPr lang="zh-CN" altLang="en-US" strike="noStrike" noProof="1" dirty="0"/>
          </a:p>
        </p:txBody>
      </p:sp>
      <p:sp>
        <p:nvSpPr>
          <p:cNvPr id="165894" name="灯片编号占位符 165893"/>
          <p:cNvSpPr>
            <a:spLocks noGrp="1"/>
          </p:cNvSpPr>
          <p:nvPr>
            <p:ph type="sldNum" sz="quarter" idx="4"/>
          </p:nvPr>
        </p:nvSpPr>
        <p:spPr>
          <a:xfrm>
            <a:off x="6553200" y="6243638"/>
            <a:ext cx="2133600" cy="457200"/>
          </a:xfrm>
          <a:prstGeom prst="rect">
            <a:avLst/>
          </a:prstGeom>
          <a:noFill/>
          <a:ln w="9525">
            <a:noFill/>
          </a:ln>
        </p:spPr>
        <p:txBody>
          <a:bodyPr anchor="b" anchorCtr="0"/>
          <a:lstStyle>
            <a:lvl1pPr algn="r">
              <a:defRPr sz="1200">
                <a:latin typeface="Garamond" panose="02020404030301010803" pitchFamily="18" charset="0"/>
              </a:defRPr>
            </a:lvl1pPr>
          </a:lstStyle>
          <a:p>
            <a:pPr fontAlgn="base"/>
            <a:fld id="{9A0DB2DC-4C9A-4742-B13C-FB6460FD3503}" type="slidenum">
              <a:rPr lang="zh-CN" altLang="en-US" strike="noStrike" noProof="1" dirty="0">
                <a:latin typeface="Garamond" panose="02020404030301010803" pitchFamily="18" charset="0"/>
                <a:ea typeface="宋体" panose="02010600030101010101" pitchFamily="2" charset="-122"/>
                <a:cs typeface="+mn-cs"/>
              </a:rPr>
            </a:fld>
            <a:endParaRPr lang="zh-CN" altLang="en-US" strike="noStrike" noProof="1" dirty="0">
              <a:latin typeface="Arial" panose="020B0604020202020204" pitchFamily="34" charset="0"/>
            </a:endParaRPr>
          </a:p>
        </p:txBody>
      </p:sp>
    </p:spTree>
  </p:cSld>
  <p:clrMapOvr>
    <a:masterClrMapping/>
  </p:clrMapOvr>
  <p:hf hdr="0"/>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idx="1"/>
          </p:nvPr>
        </p:nvSpPr>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p>
            <a:pPr lvl="0" fontAlgn="base"/>
            <a:fld id="{BB962C8B-B14F-4D97-AF65-F5344CB8AC3E}" type="datetime1">
              <a:rPr lang="zh-CN" altLang="en-US" strike="noStrike" noProof="1" dirty="0">
                <a:latin typeface="Garamond" panose="02020404030301010803" pitchFamily="18" charset="0"/>
                <a:ea typeface="宋体" panose="02010600030101010101" pitchFamily="2" charset="-122"/>
                <a:cs typeface="+mn-cs"/>
              </a:rPr>
            </a:fld>
            <a:endParaRPr lang="zh-CN" altLang="en-US" strike="noStrike" noProof="1" dirty="0">
              <a:latin typeface="Arial" panose="020B0604020202020204" pitchFamily="34" charset="0"/>
            </a:endParaRPr>
          </a:p>
        </p:txBody>
      </p:sp>
      <p:sp>
        <p:nvSpPr>
          <p:cNvPr id="5" name="页脚占位符 4"/>
          <p:cNvSpPr>
            <a:spLocks noGrp="1"/>
          </p:cNvSpPr>
          <p:nvPr>
            <p:ph type="ftr" sz="quarter" idx="11"/>
          </p:nvPr>
        </p:nvSpPr>
        <p:spPr/>
        <p:txBody>
          <a:bodyPr/>
          <a:p>
            <a:pPr lvl="0" fontAlgn="base"/>
            <a:r>
              <a:rPr lang="zh-CN" altLang="en-US" strike="noStrike" noProof="1" dirty="0">
                <a:latin typeface="Garamond" panose="02020404030301010803" pitchFamily="18" charset="0"/>
                <a:ea typeface="宋体" panose="02010600030101010101" pitchFamily="2" charset="-122"/>
                <a:cs typeface="+mn-cs"/>
              </a:rPr>
              <a:t>顾渝-商务英语谈判 Chapter 1</a:t>
            </a:r>
            <a:endParaRPr lang="zh-CN" altLang="en-US" strike="noStrike" noProof="1" dirty="0"/>
          </a:p>
        </p:txBody>
      </p:sp>
      <p:sp>
        <p:nvSpPr>
          <p:cNvPr id="6" name="灯片编号占位符 5"/>
          <p:cNvSpPr>
            <a:spLocks noGrp="1"/>
          </p:cNvSpPr>
          <p:nvPr>
            <p:ph type="sldNum" sz="quarter" idx="12"/>
          </p:nvPr>
        </p:nvSpPr>
        <p:spPr/>
        <p:txBody>
          <a:bodyPr/>
          <a:p>
            <a:pPr lvl="0" fontAlgn="base"/>
            <a:fld id="{9A0DB2DC-4C9A-4742-B13C-FB6460FD3503}" type="slidenum">
              <a:rPr lang="zh-CN" altLang="en-US" strike="noStrike" noProof="1" dirty="0">
                <a:latin typeface="Garamond" panose="02020404030301010803" pitchFamily="18" charset="0"/>
                <a:ea typeface="宋体" panose="02010600030101010101" pitchFamily="2" charset="-122"/>
                <a:cs typeface="+mn-cs"/>
              </a:rPr>
            </a:fld>
            <a:endParaRPr lang="zh-CN" altLang="en-US" strike="noStrike" noProof="1" dirty="0">
              <a:latin typeface="Arial" panose="020B0604020202020204" pitchFamily="34" charset="0"/>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709738"/>
            <a:ext cx="7886700" cy="2852737"/>
          </a:xfrm>
        </p:spPr>
        <p:txBody>
          <a:bodyPr anchor="b"/>
          <a:lstStyle>
            <a:lvl1pPr>
              <a:defRPr sz="4500"/>
            </a:lvl1p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p:nvPr>
        </p:nvSpPr>
        <p:spPr>
          <a:xfrm>
            <a:off x="623888" y="4589463"/>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fontAlgn="base"/>
            <a:r>
              <a:rPr lang="zh-CN" altLang="en-US" strike="noStrike" noProof="1" smtClean="0"/>
              <a:t>单击此处编辑母版文本样式</a:t>
            </a:r>
            <a:endParaRPr lang="zh-CN" altLang="en-US" strike="noStrike" noProof="1" smtClean="0"/>
          </a:p>
        </p:txBody>
      </p:sp>
      <p:sp>
        <p:nvSpPr>
          <p:cNvPr id="4" name="日期占位符 3"/>
          <p:cNvSpPr>
            <a:spLocks noGrp="1"/>
          </p:cNvSpPr>
          <p:nvPr>
            <p:ph type="dt" sz="half" idx="10"/>
          </p:nvPr>
        </p:nvSpPr>
        <p:spPr/>
        <p:txBody>
          <a:bodyPr/>
          <a:p>
            <a:pPr lvl="0" fontAlgn="base"/>
            <a:fld id="{BB962C8B-B14F-4D97-AF65-F5344CB8AC3E}" type="datetime1">
              <a:rPr lang="zh-CN" altLang="en-US" strike="noStrike" noProof="1" dirty="0">
                <a:latin typeface="Garamond" panose="02020404030301010803" pitchFamily="18" charset="0"/>
                <a:ea typeface="宋体" panose="02010600030101010101" pitchFamily="2" charset="-122"/>
                <a:cs typeface="+mn-cs"/>
              </a:rPr>
            </a:fld>
            <a:endParaRPr lang="zh-CN" altLang="en-US" strike="noStrike" noProof="1" dirty="0">
              <a:latin typeface="Arial" panose="020B0604020202020204" pitchFamily="34" charset="0"/>
            </a:endParaRPr>
          </a:p>
        </p:txBody>
      </p:sp>
      <p:sp>
        <p:nvSpPr>
          <p:cNvPr id="5" name="页脚占位符 4"/>
          <p:cNvSpPr>
            <a:spLocks noGrp="1"/>
          </p:cNvSpPr>
          <p:nvPr>
            <p:ph type="ftr" sz="quarter" idx="11"/>
          </p:nvPr>
        </p:nvSpPr>
        <p:spPr/>
        <p:txBody>
          <a:bodyPr/>
          <a:p>
            <a:pPr lvl="0" fontAlgn="base"/>
            <a:r>
              <a:rPr lang="zh-CN" altLang="en-US" strike="noStrike" noProof="1" dirty="0">
                <a:latin typeface="Garamond" panose="02020404030301010803" pitchFamily="18" charset="0"/>
                <a:ea typeface="宋体" panose="02010600030101010101" pitchFamily="2" charset="-122"/>
                <a:cs typeface="+mn-cs"/>
              </a:rPr>
              <a:t>顾渝-商务英语谈判 Chapter 1</a:t>
            </a:r>
            <a:endParaRPr lang="zh-CN" altLang="en-US" strike="noStrike" noProof="1" dirty="0"/>
          </a:p>
        </p:txBody>
      </p:sp>
      <p:sp>
        <p:nvSpPr>
          <p:cNvPr id="6" name="灯片编号占位符 5"/>
          <p:cNvSpPr>
            <a:spLocks noGrp="1"/>
          </p:cNvSpPr>
          <p:nvPr>
            <p:ph type="sldNum" sz="quarter" idx="12"/>
          </p:nvPr>
        </p:nvSpPr>
        <p:spPr/>
        <p:txBody>
          <a:bodyPr/>
          <a:p>
            <a:pPr lvl="0" fontAlgn="base"/>
            <a:fld id="{9A0DB2DC-4C9A-4742-B13C-FB6460FD3503}" type="slidenum">
              <a:rPr lang="zh-CN" altLang="en-US" strike="noStrike" noProof="1" dirty="0">
                <a:latin typeface="Garamond" panose="02020404030301010803" pitchFamily="18" charset="0"/>
                <a:ea typeface="宋体" panose="02010600030101010101" pitchFamily="2" charset="-122"/>
                <a:cs typeface="+mn-cs"/>
              </a:rPr>
            </a:fld>
            <a:endParaRPr lang="zh-CN" altLang="en-US" strike="noStrike" noProof="1" dirty="0">
              <a:latin typeface="Arial" panose="020B0604020202020204" pitchFamily="34" charset="0"/>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sz="half" idx="1"/>
          </p:nvPr>
        </p:nvSpPr>
        <p:spPr>
          <a:xfrm>
            <a:off x="457200" y="1600200"/>
            <a:ext cx="4032504" cy="4530725"/>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内容占位符 3"/>
          <p:cNvSpPr>
            <a:spLocks noGrp="1"/>
          </p:cNvSpPr>
          <p:nvPr>
            <p:ph sz="half" idx="2"/>
          </p:nvPr>
        </p:nvSpPr>
        <p:spPr>
          <a:xfrm>
            <a:off x="4654296" y="1600200"/>
            <a:ext cx="4032504" cy="4530725"/>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5" name="日期占位符 4"/>
          <p:cNvSpPr>
            <a:spLocks noGrp="1"/>
          </p:cNvSpPr>
          <p:nvPr>
            <p:ph type="dt" sz="half" idx="10"/>
          </p:nvPr>
        </p:nvSpPr>
        <p:spPr/>
        <p:txBody>
          <a:bodyPr/>
          <a:p>
            <a:pPr lvl="0" fontAlgn="base"/>
            <a:fld id="{BB962C8B-B14F-4D97-AF65-F5344CB8AC3E}" type="datetime1">
              <a:rPr lang="zh-CN" altLang="en-US" strike="noStrike" noProof="1" dirty="0">
                <a:latin typeface="Garamond" panose="02020404030301010803" pitchFamily="18" charset="0"/>
                <a:ea typeface="宋体" panose="02010600030101010101" pitchFamily="2" charset="-122"/>
                <a:cs typeface="+mn-cs"/>
              </a:rPr>
            </a:fld>
            <a:endParaRPr lang="zh-CN" altLang="en-US" strike="noStrike" noProof="1" dirty="0">
              <a:latin typeface="Arial" panose="020B0604020202020204" pitchFamily="34" charset="0"/>
            </a:endParaRPr>
          </a:p>
        </p:txBody>
      </p:sp>
      <p:sp>
        <p:nvSpPr>
          <p:cNvPr id="6" name="页脚占位符 5"/>
          <p:cNvSpPr>
            <a:spLocks noGrp="1"/>
          </p:cNvSpPr>
          <p:nvPr>
            <p:ph type="ftr" sz="quarter" idx="11"/>
          </p:nvPr>
        </p:nvSpPr>
        <p:spPr/>
        <p:txBody>
          <a:bodyPr/>
          <a:p>
            <a:pPr lvl="0" fontAlgn="base"/>
            <a:r>
              <a:rPr lang="zh-CN" altLang="en-US" strike="noStrike" noProof="1" dirty="0">
                <a:latin typeface="Garamond" panose="02020404030301010803" pitchFamily="18" charset="0"/>
                <a:ea typeface="宋体" panose="02010600030101010101" pitchFamily="2" charset="-122"/>
                <a:cs typeface="+mn-cs"/>
              </a:rPr>
              <a:t>顾渝-商务英语谈判 Chapter 1</a:t>
            </a:r>
            <a:endParaRPr lang="zh-CN" altLang="en-US" strike="noStrike" noProof="1" dirty="0"/>
          </a:p>
        </p:txBody>
      </p:sp>
      <p:sp>
        <p:nvSpPr>
          <p:cNvPr id="7" name="灯片编号占位符 6"/>
          <p:cNvSpPr>
            <a:spLocks noGrp="1"/>
          </p:cNvSpPr>
          <p:nvPr>
            <p:ph type="sldNum" sz="quarter" idx="12"/>
          </p:nvPr>
        </p:nvSpPr>
        <p:spPr/>
        <p:txBody>
          <a:bodyPr/>
          <a:p>
            <a:pPr lvl="0" fontAlgn="base"/>
            <a:fld id="{9A0DB2DC-4C9A-4742-B13C-FB6460FD3503}" type="slidenum">
              <a:rPr lang="zh-CN" altLang="en-US" strike="noStrike" noProof="1" dirty="0">
                <a:latin typeface="Garamond" panose="02020404030301010803" pitchFamily="18" charset="0"/>
                <a:ea typeface="宋体" panose="02010600030101010101" pitchFamily="2" charset="-122"/>
                <a:cs typeface="+mn-cs"/>
              </a:rPr>
            </a:fld>
            <a:endParaRPr lang="zh-CN" altLang="en-US" strike="noStrike" noProof="1" dirty="0">
              <a:latin typeface="Arial" panose="020B0604020202020204" pitchFamily="34" charset="0"/>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365125"/>
            <a:ext cx="7886700" cy="1325563"/>
          </a:xfrm>
        </p:spPr>
        <p:txBody>
          <a:body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p:nvPr>
        </p:nvSpPr>
        <p:spPr>
          <a:xfrm>
            <a:off x="890081" y="1778438"/>
            <a:ext cx="3655181" cy="823912"/>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fontAlgn="base"/>
            <a:r>
              <a:rPr lang="zh-CN" altLang="en-US" strike="noStrike" noProof="1" smtClean="0"/>
              <a:t>单击此处编辑母版文本样式</a:t>
            </a:r>
            <a:endParaRPr lang="zh-CN" altLang="en-US" strike="noStrike" noProof="1" smtClean="0"/>
          </a:p>
        </p:txBody>
      </p:sp>
      <p:sp>
        <p:nvSpPr>
          <p:cNvPr id="4" name="内容占位符 3"/>
          <p:cNvSpPr>
            <a:spLocks noGrp="1"/>
          </p:cNvSpPr>
          <p:nvPr>
            <p:ph sz="half" idx="2"/>
          </p:nvPr>
        </p:nvSpPr>
        <p:spPr>
          <a:xfrm>
            <a:off x="890081" y="2665379"/>
            <a:ext cx="3655181" cy="3524284"/>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5" name="文本占位符 4"/>
          <p:cNvSpPr>
            <a:spLocks noGrp="1"/>
          </p:cNvSpPr>
          <p:nvPr>
            <p:ph type="body" sz="quarter" idx="3"/>
          </p:nvPr>
        </p:nvSpPr>
        <p:spPr>
          <a:xfrm>
            <a:off x="4692704" y="1778438"/>
            <a:ext cx="3673182" cy="823912"/>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fontAlgn="base"/>
            <a:r>
              <a:rPr lang="zh-CN" altLang="en-US" strike="noStrike" noProof="1" smtClean="0"/>
              <a:t>单击此处编辑母版文本样式</a:t>
            </a:r>
            <a:endParaRPr lang="zh-CN" altLang="en-US" strike="noStrike" noProof="1" smtClean="0"/>
          </a:p>
        </p:txBody>
      </p:sp>
      <p:sp>
        <p:nvSpPr>
          <p:cNvPr id="6" name="内容占位符 5"/>
          <p:cNvSpPr>
            <a:spLocks noGrp="1"/>
          </p:cNvSpPr>
          <p:nvPr>
            <p:ph sz="quarter" idx="4"/>
          </p:nvPr>
        </p:nvSpPr>
        <p:spPr>
          <a:xfrm>
            <a:off x="4692704" y="2665379"/>
            <a:ext cx="3673182" cy="3524284"/>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7" name="日期占位符 6"/>
          <p:cNvSpPr>
            <a:spLocks noGrp="1"/>
          </p:cNvSpPr>
          <p:nvPr>
            <p:ph type="dt" sz="half" idx="10"/>
          </p:nvPr>
        </p:nvSpPr>
        <p:spPr/>
        <p:txBody>
          <a:bodyPr/>
          <a:p>
            <a:pPr lvl="0" fontAlgn="base"/>
            <a:fld id="{BB962C8B-B14F-4D97-AF65-F5344CB8AC3E}" type="datetime1">
              <a:rPr lang="zh-CN" altLang="en-US" strike="noStrike" noProof="1" dirty="0">
                <a:latin typeface="Garamond" panose="02020404030301010803" pitchFamily="18" charset="0"/>
                <a:ea typeface="宋体" panose="02010600030101010101" pitchFamily="2" charset="-122"/>
                <a:cs typeface="+mn-cs"/>
              </a:rPr>
            </a:fld>
            <a:endParaRPr lang="zh-CN" altLang="en-US" strike="noStrike" noProof="1" dirty="0">
              <a:latin typeface="Arial" panose="020B0604020202020204" pitchFamily="34" charset="0"/>
            </a:endParaRPr>
          </a:p>
        </p:txBody>
      </p:sp>
      <p:sp>
        <p:nvSpPr>
          <p:cNvPr id="8" name="页脚占位符 7"/>
          <p:cNvSpPr>
            <a:spLocks noGrp="1"/>
          </p:cNvSpPr>
          <p:nvPr>
            <p:ph type="ftr" sz="quarter" idx="11"/>
          </p:nvPr>
        </p:nvSpPr>
        <p:spPr/>
        <p:txBody>
          <a:bodyPr/>
          <a:p>
            <a:pPr lvl="0" fontAlgn="base"/>
            <a:r>
              <a:rPr lang="zh-CN" altLang="en-US" strike="noStrike" noProof="1" dirty="0">
                <a:latin typeface="Garamond" panose="02020404030301010803" pitchFamily="18" charset="0"/>
                <a:ea typeface="宋体" panose="02010600030101010101" pitchFamily="2" charset="-122"/>
                <a:cs typeface="+mn-cs"/>
              </a:rPr>
              <a:t>顾渝-商务英语谈判 Chapter 1</a:t>
            </a:r>
            <a:endParaRPr lang="zh-CN" altLang="en-US" strike="noStrike" noProof="1" dirty="0"/>
          </a:p>
        </p:txBody>
      </p:sp>
      <p:sp>
        <p:nvSpPr>
          <p:cNvPr id="9" name="灯片编号占位符 8"/>
          <p:cNvSpPr>
            <a:spLocks noGrp="1"/>
          </p:cNvSpPr>
          <p:nvPr>
            <p:ph type="sldNum" sz="quarter" idx="12"/>
          </p:nvPr>
        </p:nvSpPr>
        <p:spPr/>
        <p:txBody>
          <a:bodyPr/>
          <a:p>
            <a:pPr lvl="0" fontAlgn="base"/>
            <a:fld id="{9A0DB2DC-4C9A-4742-B13C-FB6460FD3503}" type="slidenum">
              <a:rPr lang="zh-CN" altLang="en-US" strike="noStrike" noProof="1" dirty="0">
                <a:latin typeface="Garamond" panose="02020404030301010803" pitchFamily="18" charset="0"/>
                <a:ea typeface="宋体" panose="02010600030101010101" pitchFamily="2" charset="-122"/>
                <a:cs typeface="+mn-cs"/>
              </a:rPr>
            </a:fld>
            <a:endParaRPr lang="zh-CN" altLang="en-US" strike="noStrike" noProof="1" dirty="0">
              <a:latin typeface="Arial" panose="020B0604020202020204" pitchFamily="34" charset="0"/>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日期占位符 2"/>
          <p:cNvSpPr>
            <a:spLocks noGrp="1"/>
          </p:cNvSpPr>
          <p:nvPr>
            <p:ph type="dt" sz="half" idx="10"/>
          </p:nvPr>
        </p:nvSpPr>
        <p:spPr/>
        <p:txBody>
          <a:bodyPr/>
          <a:p>
            <a:pPr lvl="0" fontAlgn="base"/>
            <a:fld id="{BB962C8B-B14F-4D97-AF65-F5344CB8AC3E}" type="datetime1">
              <a:rPr lang="zh-CN" altLang="en-US" strike="noStrike" noProof="1" dirty="0">
                <a:latin typeface="Garamond" panose="02020404030301010803" pitchFamily="18" charset="0"/>
                <a:ea typeface="宋体" panose="02010600030101010101" pitchFamily="2" charset="-122"/>
                <a:cs typeface="+mn-cs"/>
              </a:rPr>
            </a:fld>
            <a:endParaRPr lang="zh-CN" altLang="en-US" strike="noStrike" noProof="1" dirty="0">
              <a:latin typeface="Arial" panose="020B0604020202020204" pitchFamily="34" charset="0"/>
            </a:endParaRPr>
          </a:p>
        </p:txBody>
      </p:sp>
      <p:sp>
        <p:nvSpPr>
          <p:cNvPr id="4" name="页脚占位符 3"/>
          <p:cNvSpPr>
            <a:spLocks noGrp="1"/>
          </p:cNvSpPr>
          <p:nvPr>
            <p:ph type="ftr" sz="quarter" idx="11"/>
          </p:nvPr>
        </p:nvSpPr>
        <p:spPr/>
        <p:txBody>
          <a:bodyPr/>
          <a:p>
            <a:pPr lvl="0" fontAlgn="base"/>
            <a:r>
              <a:rPr lang="zh-CN" altLang="en-US" strike="noStrike" noProof="1" dirty="0">
                <a:latin typeface="Garamond" panose="02020404030301010803" pitchFamily="18" charset="0"/>
                <a:ea typeface="宋体" panose="02010600030101010101" pitchFamily="2" charset="-122"/>
                <a:cs typeface="+mn-cs"/>
              </a:rPr>
              <a:t>顾渝-商务英语谈判 Chapter 1</a:t>
            </a:r>
            <a:endParaRPr lang="zh-CN" altLang="en-US" strike="noStrike" noProof="1" dirty="0"/>
          </a:p>
        </p:txBody>
      </p:sp>
      <p:sp>
        <p:nvSpPr>
          <p:cNvPr id="5" name="灯片编号占位符 4"/>
          <p:cNvSpPr>
            <a:spLocks noGrp="1"/>
          </p:cNvSpPr>
          <p:nvPr>
            <p:ph type="sldNum" sz="quarter" idx="12"/>
          </p:nvPr>
        </p:nvSpPr>
        <p:spPr/>
        <p:txBody>
          <a:bodyPr/>
          <a:p>
            <a:pPr lvl="0" fontAlgn="base"/>
            <a:fld id="{9A0DB2DC-4C9A-4742-B13C-FB6460FD3503}" type="slidenum">
              <a:rPr lang="zh-CN" altLang="en-US" strike="noStrike" noProof="1" dirty="0">
                <a:latin typeface="Garamond" panose="02020404030301010803" pitchFamily="18" charset="0"/>
                <a:ea typeface="宋体" panose="02010600030101010101" pitchFamily="2" charset="-122"/>
                <a:cs typeface="+mn-cs"/>
              </a:rPr>
            </a:fld>
            <a:endParaRPr lang="zh-CN" altLang="en-US" strike="noStrike" noProof="1" dirty="0">
              <a:latin typeface="Arial" panose="020B0604020202020204" pitchFamily="34" charset="0"/>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p>
            <a:pPr lvl="0" fontAlgn="base"/>
            <a:fld id="{BB962C8B-B14F-4D97-AF65-F5344CB8AC3E}" type="datetime1">
              <a:rPr lang="zh-CN" altLang="en-US" strike="noStrike" noProof="1" dirty="0">
                <a:latin typeface="Garamond" panose="02020404030301010803" pitchFamily="18" charset="0"/>
                <a:ea typeface="宋体" panose="02010600030101010101" pitchFamily="2" charset="-122"/>
                <a:cs typeface="+mn-cs"/>
              </a:rPr>
            </a:fld>
            <a:endParaRPr lang="zh-CN" altLang="en-US" strike="noStrike" noProof="1" dirty="0">
              <a:latin typeface="Arial" panose="020B0604020202020204" pitchFamily="34" charset="0"/>
            </a:endParaRPr>
          </a:p>
        </p:txBody>
      </p:sp>
      <p:sp>
        <p:nvSpPr>
          <p:cNvPr id="3" name="页脚占位符 2"/>
          <p:cNvSpPr>
            <a:spLocks noGrp="1"/>
          </p:cNvSpPr>
          <p:nvPr>
            <p:ph type="ftr" sz="quarter" idx="11"/>
          </p:nvPr>
        </p:nvSpPr>
        <p:spPr/>
        <p:txBody>
          <a:bodyPr/>
          <a:p>
            <a:pPr lvl="0" fontAlgn="base"/>
            <a:r>
              <a:rPr lang="zh-CN" altLang="en-US" strike="noStrike" noProof="1" dirty="0">
                <a:latin typeface="Garamond" panose="02020404030301010803" pitchFamily="18" charset="0"/>
                <a:ea typeface="宋体" panose="02010600030101010101" pitchFamily="2" charset="-122"/>
                <a:cs typeface="+mn-cs"/>
              </a:rPr>
              <a:t>顾渝-商务英语谈判 Chapter 1</a:t>
            </a:r>
            <a:endParaRPr lang="zh-CN" altLang="en-US" strike="noStrike" noProof="1" dirty="0"/>
          </a:p>
        </p:txBody>
      </p:sp>
      <p:sp>
        <p:nvSpPr>
          <p:cNvPr id="4" name="灯片编号占位符 3"/>
          <p:cNvSpPr>
            <a:spLocks noGrp="1"/>
          </p:cNvSpPr>
          <p:nvPr>
            <p:ph type="sldNum" sz="quarter" idx="12"/>
          </p:nvPr>
        </p:nvSpPr>
        <p:spPr/>
        <p:txBody>
          <a:bodyPr/>
          <a:p>
            <a:pPr lvl="0" fontAlgn="base"/>
            <a:fld id="{9A0DB2DC-4C9A-4742-B13C-FB6460FD3503}" type="slidenum">
              <a:rPr lang="zh-CN" altLang="en-US" strike="noStrike" noProof="1" dirty="0">
                <a:latin typeface="Garamond" panose="02020404030301010803" pitchFamily="18" charset="0"/>
                <a:ea typeface="宋体" panose="02010600030101010101" pitchFamily="2" charset="-122"/>
                <a:cs typeface="+mn-cs"/>
              </a:rPr>
            </a:fld>
            <a:endParaRPr lang="zh-CN" altLang="en-US" strike="noStrike" noProof="1" dirty="0">
              <a:latin typeface="Arial" panose="020B060402020202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idx="1"/>
          </p:nvPr>
        </p:nvSpPr>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p>
            <a:pPr lvl="0" fontAlgn="base"/>
            <a:fld id="{BB962C8B-B14F-4D97-AF65-F5344CB8AC3E}" type="datetime1">
              <a:rPr lang="zh-CN" altLang="en-US" strike="noStrike" noProof="1" dirty="0">
                <a:latin typeface="Garamond" panose="02020404030301010803" pitchFamily="18" charset="0"/>
                <a:ea typeface="宋体" panose="02010600030101010101" pitchFamily="2" charset="-122"/>
                <a:cs typeface="+mn-cs"/>
              </a:rPr>
            </a:fld>
            <a:endParaRPr lang="zh-CN" altLang="en-US" strike="noStrike" noProof="1" dirty="0">
              <a:latin typeface="Arial" panose="020B0604020202020204" pitchFamily="34" charset="0"/>
            </a:endParaRPr>
          </a:p>
        </p:txBody>
      </p:sp>
      <p:sp>
        <p:nvSpPr>
          <p:cNvPr id="5" name="页脚占位符 4"/>
          <p:cNvSpPr>
            <a:spLocks noGrp="1"/>
          </p:cNvSpPr>
          <p:nvPr>
            <p:ph type="ftr" sz="quarter" idx="11"/>
          </p:nvPr>
        </p:nvSpPr>
        <p:spPr/>
        <p:txBody>
          <a:bodyPr/>
          <a:p>
            <a:pPr lvl="0" fontAlgn="base"/>
            <a:r>
              <a:rPr lang="zh-CN" altLang="en-US" strike="noStrike" noProof="1" dirty="0">
                <a:latin typeface="Garamond" panose="02020404030301010803" pitchFamily="18" charset="0"/>
                <a:ea typeface="宋体" panose="02010600030101010101" pitchFamily="2" charset="-122"/>
                <a:cs typeface="+mn-cs"/>
              </a:rPr>
              <a:t>顾渝-商务英语谈判 Chapter 1</a:t>
            </a:r>
            <a:endParaRPr lang="zh-CN" altLang="en-US" strike="noStrike" noProof="1" dirty="0"/>
          </a:p>
        </p:txBody>
      </p:sp>
      <p:sp>
        <p:nvSpPr>
          <p:cNvPr id="6" name="灯片编号占位符 5"/>
          <p:cNvSpPr>
            <a:spLocks noGrp="1"/>
          </p:cNvSpPr>
          <p:nvPr>
            <p:ph type="sldNum" sz="quarter" idx="12"/>
          </p:nvPr>
        </p:nvSpPr>
        <p:spPr/>
        <p:txBody>
          <a:bodyPr/>
          <a:p>
            <a:pPr lvl="0" fontAlgn="base"/>
            <a:fld id="{9A0DB2DC-4C9A-4742-B13C-FB6460FD3503}" type="slidenum">
              <a:rPr lang="zh-CN" altLang="en-US" strike="noStrike" noProof="1" dirty="0">
                <a:latin typeface="Garamond" panose="02020404030301010803" pitchFamily="18" charset="0"/>
                <a:ea typeface="宋体" panose="02010600030101010101" pitchFamily="2" charset="-122"/>
                <a:cs typeface="+mn-cs"/>
              </a:rPr>
            </a:fld>
            <a:endParaRPr lang="zh-CN" altLang="en-US" strike="noStrike" noProof="1" dirty="0">
              <a:latin typeface="Arial" panose="020B0604020202020204" pitchFamily="34" charset="0"/>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2949178" cy="1600200"/>
          </a:xfrm>
        </p:spPr>
        <p:txBody>
          <a:bodyPr anchor="b"/>
          <a:lstStyle>
            <a:lvl1pPr>
              <a:defRPr sz="2400"/>
            </a:lvl1p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idx="1"/>
          </p:nvPr>
        </p:nvSpPr>
        <p:spPr>
          <a:xfrm>
            <a:off x="3887391" y="987425"/>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文本占位符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fontAlgn="base"/>
            <a:r>
              <a:rPr lang="zh-CN" altLang="en-US" strike="noStrike" noProof="1" smtClean="0"/>
              <a:t>单击此处编辑母版文本样式</a:t>
            </a:r>
            <a:endParaRPr lang="zh-CN" altLang="en-US" strike="noStrike" noProof="1" smtClean="0"/>
          </a:p>
        </p:txBody>
      </p:sp>
      <p:sp>
        <p:nvSpPr>
          <p:cNvPr id="5" name="日期占位符 4"/>
          <p:cNvSpPr>
            <a:spLocks noGrp="1"/>
          </p:cNvSpPr>
          <p:nvPr>
            <p:ph type="dt" sz="half" idx="10"/>
          </p:nvPr>
        </p:nvSpPr>
        <p:spPr/>
        <p:txBody>
          <a:bodyPr/>
          <a:p>
            <a:pPr lvl="0" fontAlgn="base"/>
            <a:fld id="{BB962C8B-B14F-4D97-AF65-F5344CB8AC3E}" type="datetime1">
              <a:rPr lang="zh-CN" altLang="en-US" strike="noStrike" noProof="1" dirty="0">
                <a:latin typeface="Garamond" panose="02020404030301010803" pitchFamily="18" charset="0"/>
                <a:ea typeface="宋体" panose="02010600030101010101" pitchFamily="2" charset="-122"/>
                <a:cs typeface="+mn-cs"/>
              </a:rPr>
            </a:fld>
            <a:endParaRPr lang="zh-CN" altLang="en-US" strike="noStrike" noProof="1" dirty="0">
              <a:latin typeface="Arial" panose="020B0604020202020204" pitchFamily="34" charset="0"/>
            </a:endParaRPr>
          </a:p>
        </p:txBody>
      </p:sp>
      <p:sp>
        <p:nvSpPr>
          <p:cNvPr id="6" name="页脚占位符 5"/>
          <p:cNvSpPr>
            <a:spLocks noGrp="1"/>
          </p:cNvSpPr>
          <p:nvPr>
            <p:ph type="ftr" sz="quarter" idx="11"/>
          </p:nvPr>
        </p:nvSpPr>
        <p:spPr/>
        <p:txBody>
          <a:bodyPr/>
          <a:p>
            <a:pPr lvl="0" fontAlgn="base"/>
            <a:r>
              <a:rPr lang="zh-CN" altLang="en-US" strike="noStrike" noProof="1" dirty="0">
                <a:latin typeface="Garamond" panose="02020404030301010803" pitchFamily="18" charset="0"/>
                <a:ea typeface="宋体" panose="02010600030101010101" pitchFamily="2" charset="-122"/>
                <a:cs typeface="+mn-cs"/>
              </a:rPr>
              <a:t>顾渝-商务英语谈判 Chapter 1</a:t>
            </a:r>
            <a:endParaRPr lang="zh-CN" altLang="en-US" strike="noStrike" noProof="1" dirty="0"/>
          </a:p>
        </p:txBody>
      </p:sp>
      <p:sp>
        <p:nvSpPr>
          <p:cNvPr id="7" name="灯片编号占位符 6"/>
          <p:cNvSpPr>
            <a:spLocks noGrp="1"/>
          </p:cNvSpPr>
          <p:nvPr>
            <p:ph type="sldNum" sz="quarter" idx="12"/>
          </p:nvPr>
        </p:nvSpPr>
        <p:spPr/>
        <p:txBody>
          <a:bodyPr/>
          <a:p>
            <a:pPr lvl="0" fontAlgn="base"/>
            <a:fld id="{9A0DB2DC-4C9A-4742-B13C-FB6460FD3503}" type="slidenum">
              <a:rPr lang="zh-CN" altLang="en-US" strike="noStrike" noProof="1" dirty="0">
                <a:latin typeface="Garamond" panose="02020404030301010803" pitchFamily="18" charset="0"/>
                <a:ea typeface="宋体" panose="02010600030101010101" pitchFamily="2" charset="-122"/>
                <a:cs typeface="+mn-cs"/>
              </a:rPr>
            </a:fld>
            <a:endParaRPr lang="zh-CN" altLang="en-US" strike="noStrike" noProof="1" dirty="0">
              <a:latin typeface="Arial" panose="020B0604020202020204" pitchFamily="34" charset="0"/>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3124012" cy="1600200"/>
          </a:xfrm>
        </p:spPr>
        <p:txBody>
          <a:bodyPr anchor="b"/>
          <a:lstStyle>
            <a:lvl1pPr>
              <a:defRPr sz="2400"/>
            </a:lvl1pPr>
          </a:lstStyle>
          <a:p>
            <a:pPr fontAlgn="base"/>
            <a:r>
              <a:rPr lang="zh-CN" altLang="en-US" strike="noStrike" noProof="1" smtClean="0"/>
              <a:t>单击此处编辑母版标题样式</a:t>
            </a:r>
            <a:endParaRPr lang="zh-CN" altLang="en-US" strike="noStrike" noProof="1"/>
          </a:p>
        </p:txBody>
      </p:sp>
      <p:sp>
        <p:nvSpPr>
          <p:cNvPr id="3" name="图片占位符 2"/>
          <p:cNvSpPr>
            <a:spLocks noGrp="1"/>
          </p:cNvSpPr>
          <p:nvPr>
            <p:ph type="pic" idx="1"/>
          </p:nvPr>
        </p:nvSpPr>
        <p:spPr>
          <a:xfrm>
            <a:off x="3887391" y="457201"/>
            <a:ext cx="4629150" cy="540385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fontAlgn="base"/>
            <a:endParaRPr lang="zh-CN" altLang="en-US" strike="noStrike" noProof="1"/>
          </a:p>
        </p:txBody>
      </p:sp>
      <p:sp>
        <p:nvSpPr>
          <p:cNvPr id="4" name="文本占位符 3"/>
          <p:cNvSpPr>
            <a:spLocks noGrp="1"/>
          </p:cNvSpPr>
          <p:nvPr>
            <p:ph type="body" sz="half" idx="2"/>
          </p:nvPr>
        </p:nvSpPr>
        <p:spPr>
          <a:xfrm>
            <a:off x="629841" y="2057400"/>
            <a:ext cx="3124012" cy="3811588"/>
          </a:xfrm>
        </p:spPr>
        <p:txBody>
          <a:bodyPr/>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fontAlgn="base"/>
            <a:r>
              <a:rPr lang="zh-CN" altLang="en-US" strike="noStrike" noProof="1" smtClean="0"/>
              <a:t>单击此处编辑母版文本样式</a:t>
            </a:r>
            <a:endParaRPr lang="zh-CN" altLang="en-US" strike="noStrike" noProof="1" smtClean="0"/>
          </a:p>
        </p:txBody>
      </p:sp>
      <p:sp>
        <p:nvSpPr>
          <p:cNvPr id="5" name="日期占位符 4"/>
          <p:cNvSpPr>
            <a:spLocks noGrp="1"/>
          </p:cNvSpPr>
          <p:nvPr>
            <p:ph type="dt" sz="half" idx="10"/>
          </p:nvPr>
        </p:nvSpPr>
        <p:spPr/>
        <p:txBody>
          <a:bodyPr/>
          <a:p>
            <a:pPr lvl="0" fontAlgn="base"/>
            <a:fld id="{BB962C8B-B14F-4D97-AF65-F5344CB8AC3E}" type="datetime1">
              <a:rPr lang="zh-CN" altLang="en-US" strike="noStrike" noProof="1" dirty="0">
                <a:latin typeface="Garamond" panose="02020404030301010803" pitchFamily="18" charset="0"/>
                <a:ea typeface="宋体" panose="02010600030101010101" pitchFamily="2" charset="-122"/>
                <a:cs typeface="+mn-cs"/>
              </a:rPr>
            </a:fld>
            <a:endParaRPr lang="zh-CN" altLang="en-US" strike="noStrike" noProof="1" dirty="0">
              <a:latin typeface="Arial" panose="020B0604020202020204" pitchFamily="34" charset="0"/>
            </a:endParaRPr>
          </a:p>
        </p:txBody>
      </p:sp>
      <p:sp>
        <p:nvSpPr>
          <p:cNvPr id="6" name="页脚占位符 5"/>
          <p:cNvSpPr>
            <a:spLocks noGrp="1"/>
          </p:cNvSpPr>
          <p:nvPr>
            <p:ph type="ftr" sz="quarter" idx="11"/>
          </p:nvPr>
        </p:nvSpPr>
        <p:spPr/>
        <p:txBody>
          <a:bodyPr/>
          <a:p>
            <a:pPr lvl="0" fontAlgn="base"/>
            <a:r>
              <a:rPr lang="zh-CN" altLang="en-US" strike="noStrike" noProof="1" dirty="0">
                <a:latin typeface="Garamond" panose="02020404030301010803" pitchFamily="18" charset="0"/>
                <a:ea typeface="宋体" panose="02010600030101010101" pitchFamily="2" charset="-122"/>
                <a:cs typeface="+mn-cs"/>
              </a:rPr>
              <a:t>顾渝-商务英语谈判 Chapter 1</a:t>
            </a:r>
            <a:endParaRPr lang="zh-CN" altLang="en-US" strike="noStrike" noProof="1" dirty="0"/>
          </a:p>
        </p:txBody>
      </p:sp>
      <p:sp>
        <p:nvSpPr>
          <p:cNvPr id="7" name="灯片编号占位符 6"/>
          <p:cNvSpPr>
            <a:spLocks noGrp="1"/>
          </p:cNvSpPr>
          <p:nvPr>
            <p:ph type="sldNum" sz="quarter" idx="12"/>
          </p:nvPr>
        </p:nvSpPr>
        <p:spPr/>
        <p:txBody>
          <a:bodyPr/>
          <a:p>
            <a:pPr lvl="0" fontAlgn="base"/>
            <a:fld id="{9A0DB2DC-4C9A-4742-B13C-FB6460FD3503}" type="slidenum">
              <a:rPr lang="zh-CN" altLang="en-US" strike="noStrike" noProof="1" dirty="0">
                <a:latin typeface="Garamond" panose="02020404030301010803" pitchFamily="18" charset="0"/>
                <a:ea typeface="宋体" panose="02010600030101010101" pitchFamily="2" charset="-122"/>
                <a:cs typeface="+mn-cs"/>
              </a:rPr>
            </a:fld>
            <a:endParaRPr lang="zh-CN" altLang="en-US" strike="noStrike" noProof="1" dirty="0">
              <a:latin typeface="Arial" panose="020B0604020202020204" pitchFamily="34" charset="0"/>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竖排文字占位符 2"/>
          <p:cNvSpPr>
            <a:spLocks noGrp="1"/>
          </p:cNvSpPr>
          <p:nvPr>
            <p:ph type="body" orient="vert" idx="1"/>
          </p:nvPr>
        </p:nvSpPr>
        <p:spPr/>
        <p:txBody>
          <a:bodyPr vert="eaVert"/>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p>
            <a:pPr lvl="0" fontAlgn="base"/>
            <a:fld id="{BB962C8B-B14F-4D97-AF65-F5344CB8AC3E}" type="datetime1">
              <a:rPr lang="zh-CN" altLang="en-US" strike="noStrike" noProof="1" dirty="0">
                <a:latin typeface="Garamond" panose="02020404030301010803" pitchFamily="18" charset="0"/>
                <a:ea typeface="宋体" panose="02010600030101010101" pitchFamily="2" charset="-122"/>
                <a:cs typeface="+mn-cs"/>
              </a:rPr>
            </a:fld>
            <a:endParaRPr lang="zh-CN" altLang="en-US" strike="noStrike" noProof="1" dirty="0">
              <a:latin typeface="Arial" panose="020B0604020202020204" pitchFamily="34" charset="0"/>
            </a:endParaRPr>
          </a:p>
        </p:txBody>
      </p:sp>
      <p:sp>
        <p:nvSpPr>
          <p:cNvPr id="5" name="页脚占位符 4"/>
          <p:cNvSpPr>
            <a:spLocks noGrp="1"/>
          </p:cNvSpPr>
          <p:nvPr>
            <p:ph type="ftr" sz="quarter" idx="11"/>
          </p:nvPr>
        </p:nvSpPr>
        <p:spPr/>
        <p:txBody>
          <a:bodyPr/>
          <a:p>
            <a:pPr lvl="0" fontAlgn="base"/>
            <a:r>
              <a:rPr lang="zh-CN" altLang="en-US" strike="noStrike" noProof="1" dirty="0">
                <a:latin typeface="Garamond" panose="02020404030301010803" pitchFamily="18" charset="0"/>
                <a:ea typeface="宋体" panose="02010600030101010101" pitchFamily="2" charset="-122"/>
                <a:cs typeface="+mn-cs"/>
              </a:rPr>
              <a:t>顾渝-商务英语谈判 Chapter 1</a:t>
            </a:r>
            <a:endParaRPr lang="zh-CN" altLang="en-US" strike="noStrike" noProof="1" dirty="0"/>
          </a:p>
        </p:txBody>
      </p:sp>
      <p:sp>
        <p:nvSpPr>
          <p:cNvPr id="6" name="灯片编号占位符 5"/>
          <p:cNvSpPr>
            <a:spLocks noGrp="1"/>
          </p:cNvSpPr>
          <p:nvPr>
            <p:ph type="sldNum" sz="quarter" idx="12"/>
          </p:nvPr>
        </p:nvSpPr>
        <p:spPr/>
        <p:txBody>
          <a:bodyPr/>
          <a:p>
            <a:pPr lvl="0" fontAlgn="base"/>
            <a:fld id="{9A0DB2DC-4C9A-4742-B13C-FB6460FD3503}" type="slidenum">
              <a:rPr lang="zh-CN" altLang="en-US" strike="noStrike" noProof="1" dirty="0">
                <a:latin typeface="Garamond" panose="02020404030301010803" pitchFamily="18" charset="0"/>
                <a:ea typeface="宋体" panose="02010600030101010101" pitchFamily="2" charset="-122"/>
                <a:cs typeface="+mn-cs"/>
              </a:rPr>
            </a:fld>
            <a:endParaRPr lang="zh-CN" altLang="en-US" strike="noStrike" noProof="1" dirty="0">
              <a:latin typeface="Arial" panose="020B0604020202020204" pitchFamily="34" charset="0"/>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7813"/>
            <a:ext cx="2057400" cy="5853112"/>
          </a:xfrm>
        </p:spPr>
        <p:txBody>
          <a:bodyPr vert="eaVert"/>
          <a:lstStyle/>
          <a:p>
            <a:pPr fontAlgn="base"/>
            <a:r>
              <a:rPr lang="zh-CN" altLang="en-US" strike="noStrike" noProof="1" smtClean="0"/>
              <a:t>单击此处编辑母版标题样式</a:t>
            </a:r>
            <a:endParaRPr lang="zh-CN" altLang="en-US" strike="noStrike" noProof="1"/>
          </a:p>
        </p:txBody>
      </p:sp>
      <p:sp>
        <p:nvSpPr>
          <p:cNvPr id="3" name="竖排文字占位符 2"/>
          <p:cNvSpPr>
            <a:spLocks noGrp="1"/>
          </p:cNvSpPr>
          <p:nvPr>
            <p:ph type="body" orient="vert" idx="1"/>
          </p:nvPr>
        </p:nvSpPr>
        <p:spPr>
          <a:xfrm>
            <a:off x="457200" y="277813"/>
            <a:ext cx="6052930" cy="5853112"/>
          </a:xfrm>
        </p:spPr>
        <p:txBody>
          <a:bodyPr vert="eaVert"/>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p>
            <a:pPr lvl="0" fontAlgn="base"/>
            <a:fld id="{BB962C8B-B14F-4D97-AF65-F5344CB8AC3E}" type="datetime1">
              <a:rPr lang="zh-CN" altLang="en-US" strike="noStrike" noProof="1" dirty="0">
                <a:latin typeface="Garamond" panose="02020404030301010803" pitchFamily="18" charset="0"/>
                <a:ea typeface="宋体" panose="02010600030101010101" pitchFamily="2" charset="-122"/>
                <a:cs typeface="+mn-cs"/>
              </a:rPr>
            </a:fld>
            <a:endParaRPr lang="zh-CN" altLang="en-US" strike="noStrike" noProof="1" dirty="0">
              <a:latin typeface="Arial" panose="020B0604020202020204" pitchFamily="34" charset="0"/>
            </a:endParaRPr>
          </a:p>
        </p:txBody>
      </p:sp>
      <p:sp>
        <p:nvSpPr>
          <p:cNvPr id="5" name="页脚占位符 4"/>
          <p:cNvSpPr>
            <a:spLocks noGrp="1"/>
          </p:cNvSpPr>
          <p:nvPr>
            <p:ph type="ftr" sz="quarter" idx="11"/>
          </p:nvPr>
        </p:nvSpPr>
        <p:spPr/>
        <p:txBody>
          <a:bodyPr/>
          <a:p>
            <a:pPr lvl="0" fontAlgn="base"/>
            <a:r>
              <a:rPr lang="zh-CN" altLang="en-US" strike="noStrike" noProof="1" dirty="0">
                <a:latin typeface="Garamond" panose="02020404030301010803" pitchFamily="18" charset="0"/>
                <a:ea typeface="宋体" panose="02010600030101010101" pitchFamily="2" charset="-122"/>
                <a:cs typeface="+mn-cs"/>
              </a:rPr>
              <a:t>顾渝-商务英语谈判 Chapter 1</a:t>
            </a:r>
            <a:endParaRPr lang="zh-CN" altLang="en-US" strike="noStrike" noProof="1" dirty="0"/>
          </a:p>
        </p:txBody>
      </p:sp>
      <p:sp>
        <p:nvSpPr>
          <p:cNvPr id="6" name="灯片编号占位符 5"/>
          <p:cNvSpPr>
            <a:spLocks noGrp="1"/>
          </p:cNvSpPr>
          <p:nvPr>
            <p:ph type="sldNum" sz="quarter" idx="12"/>
          </p:nvPr>
        </p:nvSpPr>
        <p:spPr/>
        <p:txBody>
          <a:bodyPr/>
          <a:p>
            <a:pPr lvl="0" fontAlgn="base"/>
            <a:fld id="{9A0DB2DC-4C9A-4742-B13C-FB6460FD3503}" type="slidenum">
              <a:rPr lang="zh-CN" altLang="en-US" strike="noStrike" noProof="1" dirty="0">
                <a:latin typeface="Garamond" panose="02020404030301010803" pitchFamily="18" charset="0"/>
                <a:ea typeface="宋体" panose="02010600030101010101" pitchFamily="2" charset="-122"/>
                <a:cs typeface="+mn-cs"/>
              </a:rPr>
            </a:fld>
            <a:endParaRPr lang="zh-CN" altLang="en-US" strike="noStrike" noProof="1" dirty="0">
              <a:latin typeface="Arial" panose="020B0604020202020204" pitchFamily="34" charset="0"/>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dgm" preserve="1">
  <p:cSld name="标题和图示或组织结构图">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SmartArt 占位符 2"/>
          <p:cNvSpPr>
            <a:spLocks noGrp="1"/>
          </p:cNvSpPr>
          <p:nvPr>
            <p:ph type="dgm" idx="1"/>
          </p:nvPr>
        </p:nvSpPr>
        <p:spPr/>
        <p:txBody>
          <a:bodyPr/>
          <a:lstStyle/>
          <a:p>
            <a:pPr fontAlgn="base"/>
            <a:endParaRPr lang="zh-CN" altLang="en-US" strike="noStrike" noProof="1"/>
          </a:p>
        </p:txBody>
      </p:sp>
      <p:sp>
        <p:nvSpPr>
          <p:cNvPr id="4" name="日期占位符 3"/>
          <p:cNvSpPr>
            <a:spLocks noGrp="1"/>
          </p:cNvSpPr>
          <p:nvPr>
            <p:ph type="dt" sz="half" idx="10"/>
          </p:nvPr>
        </p:nvSpPr>
        <p:spPr/>
        <p:txBody>
          <a:bodyPr/>
          <a:p>
            <a:pPr lvl="0" fontAlgn="base"/>
            <a:fld id="{BB962C8B-B14F-4D97-AF65-F5344CB8AC3E}" type="datetime1">
              <a:rPr lang="zh-CN" altLang="en-US" strike="noStrike" noProof="1" dirty="0">
                <a:latin typeface="Garamond" panose="02020404030301010803" pitchFamily="18" charset="0"/>
                <a:ea typeface="宋体" panose="02010600030101010101" pitchFamily="2" charset="-122"/>
                <a:cs typeface="+mn-cs"/>
              </a:rPr>
            </a:fld>
            <a:endParaRPr lang="zh-CN" altLang="en-US" strike="noStrike" noProof="1" dirty="0">
              <a:latin typeface="Arial" panose="020B0604020202020204" pitchFamily="34" charset="0"/>
            </a:endParaRPr>
          </a:p>
        </p:txBody>
      </p:sp>
      <p:sp>
        <p:nvSpPr>
          <p:cNvPr id="5" name="页脚占位符 4"/>
          <p:cNvSpPr>
            <a:spLocks noGrp="1"/>
          </p:cNvSpPr>
          <p:nvPr>
            <p:ph type="ftr" sz="quarter" idx="11"/>
          </p:nvPr>
        </p:nvSpPr>
        <p:spPr/>
        <p:txBody>
          <a:bodyPr/>
          <a:p>
            <a:pPr lvl="0" fontAlgn="base"/>
            <a:r>
              <a:rPr lang="zh-CN" altLang="en-US" strike="noStrike" noProof="1" dirty="0">
                <a:latin typeface="Garamond" panose="02020404030301010803" pitchFamily="18" charset="0"/>
                <a:ea typeface="宋体" panose="02010600030101010101" pitchFamily="2" charset="-122"/>
                <a:cs typeface="+mn-cs"/>
              </a:rPr>
              <a:t>顾渝-商务英语谈判 Chapter 1</a:t>
            </a:r>
            <a:endParaRPr lang="zh-CN" altLang="en-US" strike="noStrike" noProof="1" dirty="0"/>
          </a:p>
        </p:txBody>
      </p:sp>
      <p:sp>
        <p:nvSpPr>
          <p:cNvPr id="6" name="灯片编号占位符 5"/>
          <p:cNvSpPr>
            <a:spLocks noGrp="1"/>
          </p:cNvSpPr>
          <p:nvPr>
            <p:ph type="sldNum" sz="quarter" idx="12"/>
          </p:nvPr>
        </p:nvSpPr>
        <p:spPr/>
        <p:txBody>
          <a:bodyPr/>
          <a:p>
            <a:pPr lvl="0" fontAlgn="base"/>
            <a:fld id="{9A0DB2DC-4C9A-4742-B13C-FB6460FD3503}" type="slidenum">
              <a:rPr lang="zh-CN" altLang="en-US" strike="noStrike" noProof="1" dirty="0">
                <a:latin typeface="Garamond" panose="02020404030301010803" pitchFamily="18" charset="0"/>
                <a:ea typeface="宋体" panose="02010600030101010101" pitchFamily="2" charset="-122"/>
                <a:cs typeface="+mn-cs"/>
              </a:rPr>
            </a:fld>
            <a:endParaRPr lang="zh-CN" altLang="en-US" strike="noStrike" noProof="1" dirty="0">
              <a:latin typeface="Arial" panose="020B060402020202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709738"/>
            <a:ext cx="7886700" cy="2852737"/>
          </a:xfrm>
        </p:spPr>
        <p:txBody>
          <a:bodyPr anchor="b"/>
          <a:lstStyle>
            <a:lvl1pPr>
              <a:defRPr sz="4500"/>
            </a:lvl1p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p:nvPr>
        </p:nvSpPr>
        <p:spPr>
          <a:xfrm>
            <a:off x="623888" y="4589463"/>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fontAlgn="base"/>
            <a:r>
              <a:rPr lang="zh-CN" altLang="en-US" strike="noStrike" noProof="1" smtClean="0"/>
              <a:t>单击此处编辑母版文本样式</a:t>
            </a:r>
            <a:endParaRPr lang="zh-CN" altLang="en-US" strike="noStrike" noProof="1" smtClean="0"/>
          </a:p>
        </p:txBody>
      </p:sp>
      <p:sp>
        <p:nvSpPr>
          <p:cNvPr id="4" name="日期占位符 3"/>
          <p:cNvSpPr>
            <a:spLocks noGrp="1"/>
          </p:cNvSpPr>
          <p:nvPr>
            <p:ph type="dt" sz="half" idx="10"/>
          </p:nvPr>
        </p:nvSpPr>
        <p:spPr/>
        <p:txBody>
          <a:bodyPr/>
          <a:p>
            <a:pPr lvl="0" fontAlgn="base"/>
            <a:fld id="{BB962C8B-B14F-4D97-AF65-F5344CB8AC3E}" type="datetime1">
              <a:rPr lang="zh-CN" altLang="en-US" strike="noStrike" noProof="1" dirty="0">
                <a:latin typeface="Garamond" panose="02020404030301010803" pitchFamily="18" charset="0"/>
                <a:ea typeface="宋体" panose="02010600030101010101" pitchFamily="2" charset="-122"/>
                <a:cs typeface="+mn-cs"/>
              </a:rPr>
            </a:fld>
            <a:endParaRPr lang="zh-CN" altLang="en-US" strike="noStrike" noProof="1" dirty="0">
              <a:latin typeface="Arial" panose="020B0604020202020204" pitchFamily="34" charset="0"/>
            </a:endParaRPr>
          </a:p>
        </p:txBody>
      </p:sp>
      <p:sp>
        <p:nvSpPr>
          <p:cNvPr id="5" name="页脚占位符 4"/>
          <p:cNvSpPr>
            <a:spLocks noGrp="1"/>
          </p:cNvSpPr>
          <p:nvPr>
            <p:ph type="ftr" sz="quarter" idx="11"/>
          </p:nvPr>
        </p:nvSpPr>
        <p:spPr/>
        <p:txBody>
          <a:bodyPr/>
          <a:p>
            <a:pPr lvl="0" fontAlgn="base"/>
            <a:r>
              <a:rPr lang="zh-CN" altLang="en-US" strike="noStrike" noProof="1" dirty="0">
                <a:latin typeface="Garamond" panose="02020404030301010803" pitchFamily="18" charset="0"/>
                <a:ea typeface="宋体" panose="02010600030101010101" pitchFamily="2" charset="-122"/>
                <a:cs typeface="+mn-cs"/>
              </a:rPr>
              <a:t>顾渝-商务英语谈判 Chapter 1</a:t>
            </a:r>
            <a:endParaRPr lang="zh-CN" altLang="en-US" strike="noStrike" noProof="1" dirty="0"/>
          </a:p>
        </p:txBody>
      </p:sp>
      <p:sp>
        <p:nvSpPr>
          <p:cNvPr id="6" name="灯片编号占位符 5"/>
          <p:cNvSpPr>
            <a:spLocks noGrp="1"/>
          </p:cNvSpPr>
          <p:nvPr>
            <p:ph type="sldNum" sz="quarter" idx="12"/>
          </p:nvPr>
        </p:nvSpPr>
        <p:spPr/>
        <p:txBody>
          <a:bodyPr/>
          <a:p>
            <a:pPr lvl="0" fontAlgn="base"/>
            <a:fld id="{9A0DB2DC-4C9A-4742-B13C-FB6460FD3503}" type="slidenum">
              <a:rPr lang="zh-CN" altLang="en-US" strike="noStrike" noProof="1" dirty="0">
                <a:latin typeface="Garamond" panose="02020404030301010803" pitchFamily="18" charset="0"/>
                <a:ea typeface="宋体" panose="02010600030101010101" pitchFamily="2" charset="-122"/>
                <a:cs typeface="+mn-cs"/>
              </a:rPr>
            </a:fld>
            <a:endParaRPr lang="zh-CN" altLang="en-US" strike="noStrike" noProof="1" dirty="0">
              <a:latin typeface="Arial" panose="020B060402020202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sz="half" idx="1"/>
          </p:nvPr>
        </p:nvSpPr>
        <p:spPr>
          <a:xfrm>
            <a:off x="457200" y="1600200"/>
            <a:ext cx="4032504" cy="4530725"/>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内容占位符 3"/>
          <p:cNvSpPr>
            <a:spLocks noGrp="1"/>
          </p:cNvSpPr>
          <p:nvPr>
            <p:ph sz="half" idx="2"/>
          </p:nvPr>
        </p:nvSpPr>
        <p:spPr>
          <a:xfrm>
            <a:off x="4654296" y="1600200"/>
            <a:ext cx="4032504" cy="4530725"/>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5" name="日期占位符 4"/>
          <p:cNvSpPr>
            <a:spLocks noGrp="1"/>
          </p:cNvSpPr>
          <p:nvPr>
            <p:ph type="dt" sz="half" idx="10"/>
          </p:nvPr>
        </p:nvSpPr>
        <p:spPr/>
        <p:txBody>
          <a:bodyPr/>
          <a:p>
            <a:pPr lvl="0" fontAlgn="base"/>
            <a:fld id="{BB962C8B-B14F-4D97-AF65-F5344CB8AC3E}" type="datetime1">
              <a:rPr lang="zh-CN" altLang="en-US" strike="noStrike" noProof="1" dirty="0">
                <a:latin typeface="Garamond" panose="02020404030301010803" pitchFamily="18" charset="0"/>
                <a:ea typeface="宋体" panose="02010600030101010101" pitchFamily="2" charset="-122"/>
                <a:cs typeface="+mn-cs"/>
              </a:rPr>
            </a:fld>
            <a:endParaRPr lang="zh-CN" altLang="en-US" strike="noStrike" noProof="1" dirty="0">
              <a:latin typeface="Arial" panose="020B0604020202020204" pitchFamily="34" charset="0"/>
            </a:endParaRPr>
          </a:p>
        </p:txBody>
      </p:sp>
      <p:sp>
        <p:nvSpPr>
          <p:cNvPr id="6" name="页脚占位符 5"/>
          <p:cNvSpPr>
            <a:spLocks noGrp="1"/>
          </p:cNvSpPr>
          <p:nvPr>
            <p:ph type="ftr" sz="quarter" idx="11"/>
          </p:nvPr>
        </p:nvSpPr>
        <p:spPr/>
        <p:txBody>
          <a:bodyPr/>
          <a:p>
            <a:pPr lvl="0" fontAlgn="base"/>
            <a:r>
              <a:rPr lang="zh-CN" altLang="en-US" strike="noStrike" noProof="1" dirty="0">
                <a:latin typeface="Garamond" panose="02020404030301010803" pitchFamily="18" charset="0"/>
                <a:ea typeface="宋体" panose="02010600030101010101" pitchFamily="2" charset="-122"/>
                <a:cs typeface="+mn-cs"/>
              </a:rPr>
              <a:t>顾渝-商务英语谈判 Chapter 1</a:t>
            </a:r>
            <a:endParaRPr lang="zh-CN" altLang="en-US" strike="noStrike" noProof="1" dirty="0"/>
          </a:p>
        </p:txBody>
      </p:sp>
      <p:sp>
        <p:nvSpPr>
          <p:cNvPr id="7" name="灯片编号占位符 6"/>
          <p:cNvSpPr>
            <a:spLocks noGrp="1"/>
          </p:cNvSpPr>
          <p:nvPr>
            <p:ph type="sldNum" sz="quarter" idx="12"/>
          </p:nvPr>
        </p:nvSpPr>
        <p:spPr/>
        <p:txBody>
          <a:bodyPr/>
          <a:p>
            <a:pPr lvl="0" fontAlgn="base"/>
            <a:fld id="{9A0DB2DC-4C9A-4742-B13C-FB6460FD3503}" type="slidenum">
              <a:rPr lang="zh-CN" altLang="en-US" strike="noStrike" noProof="1" dirty="0">
                <a:latin typeface="Garamond" panose="02020404030301010803" pitchFamily="18" charset="0"/>
                <a:ea typeface="宋体" panose="02010600030101010101" pitchFamily="2" charset="-122"/>
                <a:cs typeface="+mn-cs"/>
              </a:rPr>
            </a:fld>
            <a:endParaRPr lang="zh-CN" altLang="en-US" strike="noStrike" noProof="1" dirty="0">
              <a:latin typeface="Arial" panose="020B060402020202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365125"/>
            <a:ext cx="7886700" cy="1325563"/>
          </a:xfrm>
        </p:spPr>
        <p:txBody>
          <a:body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p:nvPr>
        </p:nvSpPr>
        <p:spPr>
          <a:xfrm>
            <a:off x="890081" y="1778438"/>
            <a:ext cx="3655181" cy="823912"/>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fontAlgn="base"/>
            <a:r>
              <a:rPr lang="zh-CN" altLang="en-US" strike="noStrike" noProof="1" smtClean="0"/>
              <a:t>单击此处编辑母版文本样式</a:t>
            </a:r>
            <a:endParaRPr lang="zh-CN" altLang="en-US" strike="noStrike" noProof="1" smtClean="0"/>
          </a:p>
        </p:txBody>
      </p:sp>
      <p:sp>
        <p:nvSpPr>
          <p:cNvPr id="4" name="内容占位符 3"/>
          <p:cNvSpPr>
            <a:spLocks noGrp="1"/>
          </p:cNvSpPr>
          <p:nvPr>
            <p:ph sz="half" idx="2"/>
          </p:nvPr>
        </p:nvSpPr>
        <p:spPr>
          <a:xfrm>
            <a:off x="890081" y="2665379"/>
            <a:ext cx="3655181" cy="3524284"/>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5" name="文本占位符 4"/>
          <p:cNvSpPr>
            <a:spLocks noGrp="1"/>
          </p:cNvSpPr>
          <p:nvPr>
            <p:ph type="body" sz="quarter" idx="3"/>
          </p:nvPr>
        </p:nvSpPr>
        <p:spPr>
          <a:xfrm>
            <a:off x="4692704" y="1778438"/>
            <a:ext cx="3673182" cy="823912"/>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fontAlgn="base"/>
            <a:r>
              <a:rPr lang="zh-CN" altLang="en-US" strike="noStrike" noProof="1" smtClean="0"/>
              <a:t>单击此处编辑母版文本样式</a:t>
            </a:r>
            <a:endParaRPr lang="zh-CN" altLang="en-US" strike="noStrike" noProof="1" smtClean="0"/>
          </a:p>
        </p:txBody>
      </p:sp>
      <p:sp>
        <p:nvSpPr>
          <p:cNvPr id="6" name="内容占位符 5"/>
          <p:cNvSpPr>
            <a:spLocks noGrp="1"/>
          </p:cNvSpPr>
          <p:nvPr>
            <p:ph sz="quarter" idx="4"/>
          </p:nvPr>
        </p:nvSpPr>
        <p:spPr>
          <a:xfrm>
            <a:off x="4692704" y="2665379"/>
            <a:ext cx="3673182" cy="3524284"/>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7" name="日期占位符 6"/>
          <p:cNvSpPr>
            <a:spLocks noGrp="1"/>
          </p:cNvSpPr>
          <p:nvPr>
            <p:ph type="dt" sz="half" idx="10"/>
          </p:nvPr>
        </p:nvSpPr>
        <p:spPr/>
        <p:txBody>
          <a:bodyPr/>
          <a:p>
            <a:pPr lvl="0" fontAlgn="base"/>
            <a:fld id="{BB962C8B-B14F-4D97-AF65-F5344CB8AC3E}" type="datetime1">
              <a:rPr lang="zh-CN" altLang="en-US" strike="noStrike" noProof="1" dirty="0">
                <a:latin typeface="Garamond" panose="02020404030301010803" pitchFamily="18" charset="0"/>
                <a:ea typeface="宋体" panose="02010600030101010101" pitchFamily="2" charset="-122"/>
                <a:cs typeface="+mn-cs"/>
              </a:rPr>
            </a:fld>
            <a:endParaRPr lang="zh-CN" altLang="en-US" strike="noStrike" noProof="1" dirty="0">
              <a:latin typeface="Arial" panose="020B0604020202020204" pitchFamily="34" charset="0"/>
            </a:endParaRPr>
          </a:p>
        </p:txBody>
      </p:sp>
      <p:sp>
        <p:nvSpPr>
          <p:cNvPr id="8" name="页脚占位符 7"/>
          <p:cNvSpPr>
            <a:spLocks noGrp="1"/>
          </p:cNvSpPr>
          <p:nvPr>
            <p:ph type="ftr" sz="quarter" idx="11"/>
          </p:nvPr>
        </p:nvSpPr>
        <p:spPr/>
        <p:txBody>
          <a:bodyPr/>
          <a:p>
            <a:pPr lvl="0" fontAlgn="base"/>
            <a:r>
              <a:rPr lang="zh-CN" altLang="en-US" strike="noStrike" noProof="1" dirty="0">
                <a:latin typeface="Garamond" panose="02020404030301010803" pitchFamily="18" charset="0"/>
                <a:ea typeface="宋体" panose="02010600030101010101" pitchFamily="2" charset="-122"/>
                <a:cs typeface="+mn-cs"/>
              </a:rPr>
              <a:t>顾渝-商务英语谈判 Chapter 1</a:t>
            </a:r>
            <a:endParaRPr lang="zh-CN" altLang="en-US" strike="noStrike" noProof="1" dirty="0"/>
          </a:p>
        </p:txBody>
      </p:sp>
      <p:sp>
        <p:nvSpPr>
          <p:cNvPr id="9" name="灯片编号占位符 8"/>
          <p:cNvSpPr>
            <a:spLocks noGrp="1"/>
          </p:cNvSpPr>
          <p:nvPr>
            <p:ph type="sldNum" sz="quarter" idx="12"/>
          </p:nvPr>
        </p:nvSpPr>
        <p:spPr/>
        <p:txBody>
          <a:bodyPr/>
          <a:p>
            <a:pPr lvl="0" fontAlgn="base"/>
            <a:fld id="{9A0DB2DC-4C9A-4742-B13C-FB6460FD3503}" type="slidenum">
              <a:rPr lang="zh-CN" altLang="en-US" strike="noStrike" noProof="1" dirty="0">
                <a:latin typeface="Garamond" panose="02020404030301010803" pitchFamily="18" charset="0"/>
                <a:ea typeface="宋体" panose="02010600030101010101" pitchFamily="2" charset="-122"/>
                <a:cs typeface="+mn-cs"/>
              </a:rPr>
            </a:fld>
            <a:endParaRPr lang="zh-CN" altLang="en-US" strike="noStrike" noProof="1" dirty="0">
              <a:latin typeface="Arial" panose="020B060402020202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日期占位符 2"/>
          <p:cNvSpPr>
            <a:spLocks noGrp="1"/>
          </p:cNvSpPr>
          <p:nvPr>
            <p:ph type="dt" sz="half" idx="10"/>
          </p:nvPr>
        </p:nvSpPr>
        <p:spPr/>
        <p:txBody>
          <a:bodyPr/>
          <a:p>
            <a:pPr lvl="0" fontAlgn="base"/>
            <a:fld id="{BB962C8B-B14F-4D97-AF65-F5344CB8AC3E}" type="datetime1">
              <a:rPr lang="zh-CN" altLang="en-US" strike="noStrike" noProof="1" dirty="0">
                <a:latin typeface="Garamond" panose="02020404030301010803" pitchFamily="18" charset="0"/>
                <a:ea typeface="宋体" panose="02010600030101010101" pitchFamily="2" charset="-122"/>
                <a:cs typeface="+mn-cs"/>
              </a:rPr>
            </a:fld>
            <a:endParaRPr lang="zh-CN" altLang="en-US" strike="noStrike" noProof="1" dirty="0">
              <a:latin typeface="Arial" panose="020B0604020202020204" pitchFamily="34" charset="0"/>
            </a:endParaRPr>
          </a:p>
        </p:txBody>
      </p:sp>
      <p:sp>
        <p:nvSpPr>
          <p:cNvPr id="4" name="页脚占位符 3"/>
          <p:cNvSpPr>
            <a:spLocks noGrp="1"/>
          </p:cNvSpPr>
          <p:nvPr>
            <p:ph type="ftr" sz="quarter" idx="11"/>
          </p:nvPr>
        </p:nvSpPr>
        <p:spPr/>
        <p:txBody>
          <a:bodyPr/>
          <a:p>
            <a:pPr lvl="0" fontAlgn="base"/>
            <a:r>
              <a:rPr lang="zh-CN" altLang="en-US" strike="noStrike" noProof="1" dirty="0">
                <a:latin typeface="Garamond" panose="02020404030301010803" pitchFamily="18" charset="0"/>
                <a:ea typeface="宋体" panose="02010600030101010101" pitchFamily="2" charset="-122"/>
                <a:cs typeface="+mn-cs"/>
              </a:rPr>
              <a:t>顾渝-商务英语谈判 Chapter 1</a:t>
            </a:r>
            <a:endParaRPr lang="zh-CN" altLang="en-US" strike="noStrike" noProof="1" dirty="0"/>
          </a:p>
        </p:txBody>
      </p:sp>
      <p:sp>
        <p:nvSpPr>
          <p:cNvPr id="5" name="灯片编号占位符 4"/>
          <p:cNvSpPr>
            <a:spLocks noGrp="1"/>
          </p:cNvSpPr>
          <p:nvPr>
            <p:ph type="sldNum" sz="quarter" idx="12"/>
          </p:nvPr>
        </p:nvSpPr>
        <p:spPr/>
        <p:txBody>
          <a:bodyPr/>
          <a:p>
            <a:pPr lvl="0" fontAlgn="base"/>
            <a:fld id="{9A0DB2DC-4C9A-4742-B13C-FB6460FD3503}" type="slidenum">
              <a:rPr lang="zh-CN" altLang="en-US" strike="noStrike" noProof="1" dirty="0">
                <a:latin typeface="Garamond" panose="02020404030301010803" pitchFamily="18" charset="0"/>
                <a:ea typeface="宋体" panose="02010600030101010101" pitchFamily="2" charset="-122"/>
                <a:cs typeface="+mn-cs"/>
              </a:rPr>
            </a:fld>
            <a:endParaRPr lang="zh-CN" altLang="en-US" strike="noStrike" noProof="1" dirty="0">
              <a:latin typeface="Arial" panose="020B060402020202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p>
            <a:pPr lvl="0" fontAlgn="base"/>
            <a:fld id="{BB962C8B-B14F-4D97-AF65-F5344CB8AC3E}" type="datetime1">
              <a:rPr lang="zh-CN" altLang="en-US" strike="noStrike" noProof="1" dirty="0">
                <a:latin typeface="Garamond" panose="02020404030301010803" pitchFamily="18" charset="0"/>
                <a:ea typeface="宋体" panose="02010600030101010101" pitchFamily="2" charset="-122"/>
                <a:cs typeface="+mn-cs"/>
              </a:rPr>
            </a:fld>
            <a:endParaRPr lang="zh-CN" altLang="en-US" strike="noStrike" noProof="1" dirty="0">
              <a:latin typeface="Arial" panose="020B0604020202020204" pitchFamily="34" charset="0"/>
            </a:endParaRPr>
          </a:p>
        </p:txBody>
      </p:sp>
      <p:sp>
        <p:nvSpPr>
          <p:cNvPr id="3" name="页脚占位符 2"/>
          <p:cNvSpPr>
            <a:spLocks noGrp="1"/>
          </p:cNvSpPr>
          <p:nvPr>
            <p:ph type="ftr" sz="quarter" idx="11"/>
          </p:nvPr>
        </p:nvSpPr>
        <p:spPr/>
        <p:txBody>
          <a:bodyPr/>
          <a:p>
            <a:pPr lvl="0" fontAlgn="base"/>
            <a:r>
              <a:rPr lang="zh-CN" altLang="en-US" strike="noStrike" noProof="1" dirty="0">
                <a:latin typeface="Garamond" panose="02020404030301010803" pitchFamily="18" charset="0"/>
                <a:ea typeface="宋体" panose="02010600030101010101" pitchFamily="2" charset="-122"/>
                <a:cs typeface="+mn-cs"/>
              </a:rPr>
              <a:t>顾渝-商务英语谈判 Chapter 1</a:t>
            </a:r>
            <a:endParaRPr lang="zh-CN" altLang="en-US" strike="noStrike" noProof="1" dirty="0"/>
          </a:p>
        </p:txBody>
      </p:sp>
      <p:sp>
        <p:nvSpPr>
          <p:cNvPr id="4" name="灯片编号占位符 3"/>
          <p:cNvSpPr>
            <a:spLocks noGrp="1"/>
          </p:cNvSpPr>
          <p:nvPr>
            <p:ph type="sldNum" sz="quarter" idx="12"/>
          </p:nvPr>
        </p:nvSpPr>
        <p:spPr/>
        <p:txBody>
          <a:bodyPr/>
          <a:p>
            <a:pPr lvl="0" fontAlgn="base"/>
            <a:fld id="{9A0DB2DC-4C9A-4742-B13C-FB6460FD3503}" type="slidenum">
              <a:rPr lang="zh-CN" altLang="en-US" strike="noStrike" noProof="1" dirty="0">
                <a:latin typeface="Garamond" panose="02020404030301010803" pitchFamily="18" charset="0"/>
                <a:ea typeface="宋体" panose="02010600030101010101" pitchFamily="2" charset="-122"/>
                <a:cs typeface="+mn-cs"/>
              </a:rPr>
            </a:fld>
            <a:endParaRPr lang="zh-CN" altLang="en-US" strike="noStrike" noProof="1" dirty="0">
              <a:latin typeface="Arial" panose="020B060402020202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2949178" cy="1600200"/>
          </a:xfrm>
        </p:spPr>
        <p:txBody>
          <a:bodyPr anchor="b"/>
          <a:lstStyle>
            <a:lvl1pPr>
              <a:defRPr sz="2400"/>
            </a:lvl1p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idx="1"/>
          </p:nvPr>
        </p:nvSpPr>
        <p:spPr>
          <a:xfrm>
            <a:off x="3887391" y="987425"/>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文本占位符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fontAlgn="base"/>
            <a:r>
              <a:rPr lang="zh-CN" altLang="en-US" strike="noStrike" noProof="1" smtClean="0"/>
              <a:t>单击此处编辑母版文本样式</a:t>
            </a:r>
            <a:endParaRPr lang="zh-CN" altLang="en-US" strike="noStrike" noProof="1" smtClean="0"/>
          </a:p>
        </p:txBody>
      </p:sp>
      <p:sp>
        <p:nvSpPr>
          <p:cNvPr id="5" name="日期占位符 4"/>
          <p:cNvSpPr>
            <a:spLocks noGrp="1"/>
          </p:cNvSpPr>
          <p:nvPr>
            <p:ph type="dt" sz="half" idx="10"/>
          </p:nvPr>
        </p:nvSpPr>
        <p:spPr/>
        <p:txBody>
          <a:bodyPr/>
          <a:p>
            <a:pPr lvl="0" fontAlgn="base"/>
            <a:fld id="{BB962C8B-B14F-4D97-AF65-F5344CB8AC3E}" type="datetime1">
              <a:rPr lang="zh-CN" altLang="en-US" strike="noStrike" noProof="1" dirty="0">
                <a:latin typeface="Garamond" panose="02020404030301010803" pitchFamily="18" charset="0"/>
                <a:ea typeface="宋体" panose="02010600030101010101" pitchFamily="2" charset="-122"/>
                <a:cs typeface="+mn-cs"/>
              </a:rPr>
            </a:fld>
            <a:endParaRPr lang="zh-CN" altLang="en-US" strike="noStrike" noProof="1" dirty="0">
              <a:latin typeface="Arial" panose="020B0604020202020204" pitchFamily="34" charset="0"/>
            </a:endParaRPr>
          </a:p>
        </p:txBody>
      </p:sp>
      <p:sp>
        <p:nvSpPr>
          <p:cNvPr id="6" name="页脚占位符 5"/>
          <p:cNvSpPr>
            <a:spLocks noGrp="1"/>
          </p:cNvSpPr>
          <p:nvPr>
            <p:ph type="ftr" sz="quarter" idx="11"/>
          </p:nvPr>
        </p:nvSpPr>
        <p:spPr/>
        <p:txBody>
          <a:bodyPr/>
          <a:p>
            <a:pPr lvl="0" fontAlgn="base"/>
            <a:r>
              <a:rPr lang="zh-CN" altLang="en-US" strike="noStrike" noProof="1" dirty="0">
                <a:latin typeface="Garamond" panose="02020404030301010803" pitchFamily="18" charset="0"/>
                <a:ea typeface="宋体" panose="02010600030101010101" pitchFamily="2" charset="-122"/>
                <a:cs typeface="+mn-cs"/>
              </a:rPr>
              <a:t>顾渝-商务英语谈判 Chapter 1</a:t>
            </a:r>
            <a:endParaRPr lang="zh-CN" altLang="en-US" strike="noStrike" noProof="1" dirty="0"/>
          </a:p>
        </p:txBody>
      </p:sp>
      <p:sp>
        <p:nvSpPr>
          <p:cNvPr id="7" name="灯片编号占位符 6"/>
          <p:cNvSpPr>
            <a:spLocks noGrp="1"/>
          </p:cNvSpPr>
          <p:nvPr>
            <p:ph type="sldNum" sz="quarter" idx="12"/>
          </p:nvPr>
        </p:nvSpPr>
        <p:spPr/>
        <p:txBody>
          <a:bodyPr/>
          <a:p>
            <a:pPr lvl="0" fontAlgn="base"/>
            <a:fld id="{9A0DB2DC-4C9A-4742-B13C-FB6460FD3503}" type="slidenum">
              <a:rPr lang="zh-CN" altLang="en-US" strike="noStrike" noProof="1" dirty="0">
                <a:latin typeface="Garamond" panose="02020404030301010803" pitchFamily="18" charset="0"/>
                <a:ea typeface="宋体" panose="02010600030101010101" pitchFamily="2" charset="-122"/>
                <a:cs typeface="+mn-cs"/>
              </a:rPr>
            </a:fld>
            <a:endParaRPr lang="zh-CN" altLang="en-US" strike="noStrike" noProof="1" dirty="0">
              <a:latin typeface="Arial" panose="020B060402020202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3124012" cy="1600200"/>
          </a:xfrm>
        </p:spPr>
        <p:txBody>
          <a:bodyPr anchor="b"/>
          <a:lstStyle>
            <a:lvl1pPr>
              <a:defRPr sz="2400"/>
            </a:lvl1pPr>
          </a:lstStyle>
          <a:p>
            <a:pPr fontAlgn="base"/>
            <a:r>
              <a:rPr lang="zh-CN" altLang="en-US" strike="noStrike" noProof="1" smtClean="0"/>
              <a:t>单击此处编辑母版标题样式</a:t>
            </a:r>
            <a:endParaRPr lang="zh-CN" altLang="en-US" strike="noStrike" noProof="1"/>
          </a:p>
        </p:txBody>
      </p:sp>
      <p:sp>
        <p:nvSpPr>
          <p:cNvPr id="3" name="图片占位符 2"/>
          <p:cNvSpPr>
            <a:spLocks noGrp="1"/>
          </p:cNvSpPr>
          <p:nvPr>
            <p:ph type="pic" idx="1"/>
          </p:nvPr>
        </p:nvSpPr>
        <p:spPr>
          <a:xfrm>
            <a:off x="3887391" y="457201"/>
            <a:ext cx="4629150" cy="540385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fontAlgn="base"/>
            <a:endParaRPr lang="zh-CN" altLang="en-US" strike="noStrike" noProof="1"/>
          </a:p>
        </p:txBody>
      </p:sp>
      <p:sp>
        <p:nvSpPr>
          <p:cNvPr id="4" name="文本占位符 3"/>
          <p:cNvSpPr>
            <a:spLocks noGrp="1"/>
          </p:cNvSpPr>
          <p:nvPr>
            <p:ph type="body" sz="half" idx="2"/>
          </p:nvPr>
        </p:nvSpPr>
        <p:spPr>
          <a:xfrm>
            <a:off x="629841" y="2057400"/>
            <a:ext cx="3124012" cy="3811588"/>
          </a:xfrm>
        </p:spPr>
        <p:txBody>
          <a:bodyPr/>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fontAlgn="base"/>
            <a:r>
              <a:rPr lang="zh-CN" altLang="en-US" strike="noStrike" noProof="1" smtClean="0"/>
              <a:t>单击此处编辑母版文本样式</a:t>
            </a:r>
            <a:endParaRPr lang="zh-CN" altLang="en-US" strike="noStrike" noProof="1" smtClean="0"/>
          </a:p>
        </p:txBody>
      </p:sp>
      <p:sp>
        <p:nvSpPr>
          <p:cNvPr id="5" name="日期占位符 4"/>
          <p:cNvSpPr>
            <a:spLocks noGrp="1"/>
          </p:cNvSpPr>
          <p:nvPr>
            <p:ph type="dt" sz="half" idx="10"/>
          </p:nvPr>
        </p:nvSpPr>
        <p:spPr/>
        <p:txBody>
          <a:bodyPr/>
          <a:p>
            <a:pPr lvl="0" fontAlgn="base"/>
            <a:fld id="{BB962C8B-B14F-4D97-AF65-F5344CB8AC3E}" type="datetime1">
              <a:rPr lang="zh-CN" altLang="en-US" strike="noStrike" noProof="1" dirty="0">
                <a:latin typeface="Garamond" panose="02020404030301010803" pitchFamily="18" charset="0"/>
                <a:ea typeface="宋体" panose="02010600030101010101" pitchFamily="2" charset="-122"/>
                <a:cs typeface="+mn-cs"/>
              </a:rPr>
            </a:fld>
            <a:endParaRPr lang="zh-CN" altLang="en-US" strike="noStrike" noProof="1" dirty="0">
              <a:latin typeface="Arial" panose="020B0604020202020204" pitchFamily="34" charset="0"/>
            </a:endParaRPr>
          </a:p>
        </p:txBody>
      </p:sp>
      <p:sp>
        <p:nvSpPr>
          <p:cNvPr id="6" name="页脚占位符 5"/>
          <p:cNvSpPr>
            <a:spLocks noGrp="1"/>
          </p:cNvSpPr>
          <p:nvPr>
            <p:ph type="ftr" sz="quarter" idx="11"/>
          </p:nvPr>
        </p:nvSpPr>
        <p:spPr/>
        <p:txBody>
          <a:bodyPr/>
          <a:p>
            <a:pPr lvl="0" fontAlgn="base"/>
            <a:r>
              <a:rPr lang="zh-CN" altLang="en-US" strike="noStrike" noProof="1" dirty="0">
                <a:latin typeface="Garamond" panose="02020404030301010803" pitchFamily="18" charset="0"/>
                <a:ea typeface="宋体" panose="02010600030101010101" pitchFamily="2" charset="-122"/>
                <a:cs typeface="+mn-cs"/>
              </a:rPr>
              <a:t>顾渝-商务英语谈判 Chapter 1</a:t>
            </a:r>
            <a:endParaRPr lang="zh-CN" altLang="en-US" strike="noStrike" noProof="1" dirty="0"/>
          </a:p>
        </p:txBody>
      </p:sp>
      <p:sp>
        <p:nvSpPr>
          <p:cNvPr id="7" name="灯片编号占位符 6"/>
          <p:cNvSpPr>
            <a:spLocks noGrp="1"/>
          </p:cNvSpPr>
          <p:nvPr>
            <p:ph type="sldNum" sz="quarter" idx="12"/>
          </p:nvPr>
        </p:nvSpPr>
        <p:spPr/>
        <p:txBody>
          <a:bodyPr/>
          <a:p>
            <a:pPr lvl="0" fontAlgn="base"/>
            <a:fld id="{9A0DB2DC-4C9A-4742-B13C-FB6460FD3503}" type="slidenum">
              <a:rPr lang="zh-CN" altLang="en-US" strike="noStrike" noProof="1" dirty="0">
                <a:latin typeface="Garamond" panose="02020404030301010803" pitchFamily="18" charset="0"/>
                <a:ea typeface="宋体" panose="02010600030101010101" pitchFamily="2" charset="-122"/>
                <a:cs typeface="+mn-cs"/>
              </a:rPr>
            </a:fld>
            <a:endParaRPr lang="zh-CN" altLang="en-US" strike="noStrike" noProof="1" dirty="0">
              <a:latin typeface="Arial" panose="020B060402020202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1.xml"/><Relationship Id="rId8" Type="http://schemas.openxmlformats.org/officeDocument/2006/relationships/slideLayout" Target="../slideLayouts/slideLayout20.xml"/><Relationship Id="rId7" Type="http://schemas.openxmlformats.org/officeDocument/2006/relationships/slideLayout" Target="../slideLayouts/slideLayout19.xml"/><Relationship Id="rId6" Type="http://schemas.openxmlformats.org/officeDocument/2006/relationships/slideLayout" Target="../slideLayouts/slideLayout18.xml"/><Relationship Id="rId5" Type="http://schemas.openxmlformats.org/officeDocument/2006/relationships/slideLayout" Target="../slideLayouts/slideLayout17.xml"/><Relationship Id="rId4" Type="http://schemas.openxmlformats.org/officeDocument/2006/relationships/slideLayout" Target="../slideLayouts/slideLayout16.xml"/><Relationship Id="rId3" Type="http://schemas.openxmlformats.org/officeDocument/2006/relationships/slideLayout" Target="../slideLayouts/slideLayout15.xml"/><Relationship Id="rId2" Type="http://schemas.openxmlformats.org/officeDocument/2006/relationships/slideLayout" Target="../slideLayouts/slideLayout14.xml"/><Relationship Id="rId13" Type="http://schemas.openxmlformats.org/officeDocument/2006/relationships/theme" Target="../theme/theme2.xml"/><Relationship Id="rId12" Type="http://schemas.openxmlformats.org/officeDocument/2006/relationships/slideLayout" Target="../slideLayouts/slideLayout24.xml"/><Relationship Id="rId11" Type="http://schemas.openxmlformats.org/officeDocument/2006/relationships/slideLayout" Target="../slideLayouts/slideLayout23.xml"/><Relationship Id="rId10" Type="http://schemas.openxmlformats.org/officeDocument/2006/relationships/slideLayout" Target="../slideLayouts/slideLayout22.xml"/><Relationship Id="rId1" Type="http://schemas.openxmlformats.org/officeDocument/2006/relationships/slideLayout" Target="../slideLayouts/slideLayout1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1026" name="标题 164865"/>
          <p:cNvSpPr>
            <a:spLocks noGrp="1"/>
          </p:cNvSpPr>
          <p:nvPr>
            <p:ph type="title"/>
          </p:nvPr>
        </p:nvSpPr>
        <p:spPr>
          <a:xfrm>
            <a:off x="457200" y="277813"/>
            <a:ext cx="8229600" cy="1139825"/>
          </a:xfrm>
          <a:prstGeom prst="rect">
            <a:avLst/>
          </a:prstGeom>
          <a:noFill/>
          <a:ln w="9525">
            <a:noFill/>
          </a:ln>
        </p:spPr>
        <p:txBody>
          <a:bodyPr anchor="t" anchorCtr="0"/>
          <a:p>
            <a:pPr lvl="0"/>
            <a:r>
              <a:rPr lang="zh-CN" altLang="en-US" dirty="0"/>
              <a:t>单击此处编辑母版标题样式</a:t>
            </a:r>
            <a:endParaRPr lang="zh-CN" altLang="en-US" dirty="0"/>
          </a:p>
        </p:txBody>
      </p:sp>
      <p:sp>
        <p:nvSpPr>
          <p:cNvPr id="1027" name="文本占位符 164866"/>
          <p:cNvSpPr>
            <a:spLocks noGrp="1"/>
          </p:cNvSpPr>
          <p:nvPr>
            <p:ph type="body"/>
          </p:nvPr>
        </p:nvSpPr>
        <p:spPr>
          <a:xfrm>
            <a:off x="457200" y="1600200"/>
            <a:ext cx="8229600" cy="4530725"/>
          </a:xfrm>
          <a:prstGeom prst="rect">
            <a:avLst/>
          </a:prstGeom>
          <a:noFill/>
          <a:ln w="9525">
            <a:noFill/>
          </a:ln>
        </p:spPr>
        <p:txBody>
          <a:bodyPr anchor="t" anchorCtr="0"/>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164868" name="日期占位符 164867"/>
          <p:cNvSpPr>
            <a:spLocks noGrp="1"/>
          </p:cNvSpPr>
          <p:nvPr>
            <p:ph type="dt" sz="half" idx="2"/>
          </p:nvPr>
        </p:nvSpPr>
        <p:spPr>
          <a:xfrm>
            <a:off x="457200" y="6243638"/>
            <a:ext cx="2133600" cy="457200"/>
          </a:xfrm>
          <a:prstGeom prst="rect">
            <a:avLst/>
          </a:prstGeom>
          <a:noFill/>
          <a:ln w="9525">
            <a:noFill/>
          </a:ln>
        </p:spPr>
        <p:txBody>
          <a:bodyPr anchor="b" anchorCtr="0"/>
          <a:lstStyle>
            <a:lvl1pPr>
              <a:defRPr sz="1200">
                <a:latin typeface="Garamond" panose="02020404030301010803" pitchFamily="18" charset="0"/>
              </a:defRPr>
            </a:lvl1pPr>
          </a:lstStyle>
          <a:p>
            <a:pPr lvl="0" fontAlgn="base"/>
            <a:fld id="{BB962C8B-B14F-4D97-AF65-F5344CB8AC3E}" type="datetime1">
              <a:rPr lang="zh-CN" altLang="en-US" strike="noStrike" noProof="1" dirty="0">
                <a:latin typeface="Garamond" panose="02020404030301010803" pitchFamily="18" charset="0"/>
                <a:ea typeface="宋体" panose="02010600030101010101" pitchFamily="2" charset="-122"/>
                <a:cs typeface="+mn-cs"/>
              </a:rPr>
            </a:fld>
            <a:endParaRPr lang="zh-CN" altLang="en-US" strike="noStrike" noProof="1" dirty="0">
              <a:latin typeface="Arial" panose="020B0604020202020204" pitchFamily="34" charset="0"/>
            </a:endParaRPr>
          </a:p>
        </p:txBody>
      </p:sp>
      <p:sp>
        <p:nvSpPr>
          <p:cNvPr id="164869" name="页脚占位符 164868"/>
          <p:cNvSpPr>
            <a:spLocks noGrp="1"/>
          </p:cNvSpPr>
          <p:nvPr>
            <p:ph type="ftr" sz="quarter" idx="3"/>
          </p:nvPr>
        </p:nvSpPr>
        <p:spPr>
          <a:xfrm>
            <a:off x="3124200" y="6248400"/>
            <a:ext cx="2895600" cy="457200"/>
          </a:xfrm>
          <a:prstGeom prst="rect">
            <a:avLst/>
          </a:prstGeom>
          <a:noFill/>
          <a:ln w="9525">
            <a:noFill/>
          </a:ln>
        </p:spPr>
        <p:txBody>
          <a:bodyPr anchor="b" anchorCtr="0"/>
          <a:lstStyle>
            <a:lvl1pPr algn="ctr">
              <a:defRPr sz="1200">
                <a:latin typeface="Garamond" panose="02020404030301010803" pitchFamily="18" charset="0"/>
              </a:defRPr>
            </a:lvl1pPr>
          </a:lstStyle>
          <a:p>
            <a:pPr lvl="0" fontAlgn="base"/>
            <a:r>
              <a:rPr lang="zh-CN" altLang="en-US" strike="noStrike" noProof="1" dirty="0">
                <a:latin typeface="Garamond" panose="02020404030301010803" pitchFamily="18" charset="0"/>
                <a:ea typeface="宋体" panose="02010600030101010101" pitchFamily="2" charset="-122"/>
                <a:cs typeface="+mn-cs"/>
              </a:rPr>
              <a:t>顾渝-商务英语谈判 Chapter 1</a:t>
            </a:r>
            <a:endParaRPr lang="zh-CN" altLang="en-US" strike="noStrike" noProof="1" dirty="0"/>
          </a:p>
        </p:txBody>
      </p:sp>
      <p:sp>
        <p:nvSpPr>
          <p:cNvPr id="164870" name="灯片编号占位符 164869"/>
          <p:cNvSpPr>
            <a:spLocks noGrp="1"/>
          </p:cNvSpPr>
          <p:nvPr>
            <p:ph type="sldNum" sz="quarter" idx="4"/>
          </p:nvPr>
        </p:nvSpPr>
        <p:spPr>
          <a:xfrm>
            <a:off x="6553200" y="6243638"/>
            <a:ext cx="2133600" cy="457200"/>
          </a:xfrm>
          <a:prstGeom prst="rect">
            <a:avLst/>
          </a:prstGeom>
          <a:noFill/>
          <a:ln w="9525">
            <a:noFill/>
          </a:ln>
        </p:spPr>
        <p:txBody>
          <a:bodyPr anchor="b" anchorCtr="0"/>
          <a:lstStyle>
            <a:lvl1pPr algn="r">
              <a:defRPr sz="1200">
                <a:latin typeface="Garamond" panose="02020404030301010803" pitchFamily="18" charset="0"/>
              </a:defRPr>
            </a:lvl1pPr>
          </a:lstStyle>
          <a:p>
            <a:pPr lvl="0" fontAlgn="base"/>
            <a:fld id="{9A0DB2DC-4C9A-4742-B13C-FB6460FD3503}" type="slidenum">
              <a:rPr lang="zh-CN" altLang="en-US" strike="noStrike" noProof="1" dirty="0">
                <a:latin typeface="Garamond" panose="02020404030301010803" pitchFamily="18" charset="0"/>
                <a:ea typeface="宋体" panose="02010600030101010101" pitchFamily="2" charset="-122"/>
                <a:cs typeface="+mn-cs"/>
              </a:rPr>
            </a:fld>
            <a:endParaRPr lang="zh-CN" altLang="en-US" strike="noStrike" noProof="1" dirty="0">
              <a:latin typeface="Arial" panose="020B0604020202020204" pitchFamily="34" charset="0"/>
            </a:endParaRPr>
          </a:p>
        </p:txBody>
      </p:sp>
      <p:sp>
        <p:nvSpPr>
          <p:cNvPr id="1031" name="任意多边形 164870"/>
          <p:cNvSpPr/>
          <p:nvPr/>
        </p:nvSpPr>
        <p:spPr>
          <a:xfrm>
            <a:off x="381000" y="228600"/>
            <a:ext cx="8229600" cy="609600"/>
          </a:xfrm>
          <a:custGeom>
            <a:avLst/>
            <a:gdLst/>
            <a:ahLst/>
            <a:cxnLst/>
            <a:pathLst>
              <a:path w="1000" h="1000">
                <a:moveTo>
                  <a:pt x="0" y="1000"/>
                </a:moveTo>
                <a:lnTo>
                  <a:pt x="0" y="0"/>
                </a:lnTo>
                <a:lnTo>
                  <a:pt x="1000" y="0"/>
                </a:lnTo>
              </a:path>
            </a:pathLst>
          </a:custGeom>
          <a:noFill/>
          <a:ln w="19050" cap="flat" cmpd="sng">
            <a:solidFill>
              <a:schemeClr val="accent1"/>
            </a:solidFill>
            <a:prstDash val="solid"/>
            <a:miter/>
            <a:headEnd type="none" w="med" len="med"/>
            <a:tailEnd type="none" w="med" len="med"/>
          </a:ln>
        </p:spPr>
        <p:txBody>
          <a:bodyPr/>
          <a:p>
            <a:endParaRPr lang="zh-CN" altLang="en-US"/>
          </a:p>
        </p:txBody>
      </p:sp>
      <p:sp>
        <p:nvSpPr>
          <p:cNvPr id="1032" name="直接连接符 164871"/>
          <p:cNvSpPr/>
          <p:nvPr/>
        </p:nvSpPr>
        <p:spPr>
          <a:xfrm>
            <a:off x="457200" y="6172200"/>
            <a:ext cx="8229600" cy="0"/>
          </a:xfrm>
          <a:prstGeom prst="line">
            <a:avLst/>
          </a:prstGeom>
          <a:ln w="19050" cap="flat" cmpd="sng">
            <a:solidFill>
              <a:schemeClr val="accent1"/>
            </a:solidFill>
            <a:prstDash val="solid"/>
            <a:round/>
            <a:headEnd type="none" w="med" len="med"/>
            <a:tailEnd type="none" w="med" len="med"/>
          </a:ln>
        </p:spPr>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sldNum="0" hdr="0" ftr="0"/>
  <p:txStyles>
    <p:titleStyle>
      <a:lvl1pPr marL="0" lvl="0" indent="0" algn="l" defTabSz="914400" rtl="0" eaLnBrk="1" fontAlgn="base" latinLnBrk="0" hangingPunct="1">
        <a:lnSpc>
          <a:spcPct val="100000"/>
        </a:lnSpc>
        <a:spcBef>
          <a:spcPct val="0"/>
        </a:spcBef>
        <a:spcAft>
          <a:spcPct val="0"/>
        </a:spcAft>
        <a:buNone/>
        <a:defRPr sz="4200" b="0" i="0" u="none" kern="1200" baseline="0">
          <a:solidFill>
            <a:schemeClr val="tx2"/>
          </a:solidFill>
          <a:latin typeface="+mj-lt"/>
          <a:ea typeface="+mj-ea"/>
          <a:cs typeface="+mj-cs"/>
        </a:defRPr>
      </a:lvl1pPr>
    </p:titleStyle>
    <p:bodyStyle>
      <a:lvl1pPr marL="342900" lvl="0" indent="-342900" algn="l" defTabSz="914400" rtl="0" eaLnBrk="1" fontAlgn="base" latinLnBrk="0" hangingPunct="1">
        <a:lnSpc>
          <a:spcPct val="100000"/>
        </a:lnSpc>
        <a:spcBef>
          <a:spcPct val="20000"/>
        </a:spcBef>
        <a:spcAft>
          <a:spcPct val="0"/>
        </a:spcAft>
        <a:buClr>
          <a:schemeClr val="accent1"/>
        </a:buClr>
        <a:buSzPct val="65000"/>
        <a:buFont typeface="Wingdings" panose="05000000000000000000" pitchFamily="2" charset="2"/>
        <a:buChar char="n"/>
        <a:defRPr sz="3000" b="0" i="0" u="none" kern="1200" baseline="0">
          <a:solidFill>
            <a:schemeClr val="tx1"/>
          </a:solidFill>
          <a:latin typeface="+mn-lt"/>
          <a:ea typeface="+mn-ea"/>
          <a:cs typeface="+mn-cs"/>
        </a:defRPr>
      </a:lvl1pPr>
      <a:lvl2pPr marL="669925" lvl="1" indent="-325120" algn="l" defTabSz="914400" rtl="0" eaLnBrk="1" fontAlgn="base" latinLnBrk="0" hangingPunct="1">
        <a:lnSpc>
          <a:spcPct val="100000"/>
        </a:lnSpc>
        <a:spcBef>
          <a:spcPct val="20000"/>
        </a:spcBef>
        <a:spcAft>
          <a:spcPct val="0"/>
        </a:spcAft>
        <a:buClr>
          <a:schemeClr val="accent2"/>
        </a:buClr>
        <a:buSzPct val="60000"/>
        <a:buFont typeface="Wingdings" panose="05000000000000000000" pitchFamily="2" charset="2"/>
        <a:buChar char="q"/>
        <a:defRPr sz="2600" b="0" i="0" u="none" kern="1200" baseline="0">
          <a:solidFill>
            <a:schemeClr val="tx1"/>
          </a:solidFill>
          <a:latin typeface="+mn-lt"/>
          <a:ea typeface="+mn-ea"/>
          <a:cs typeface="+mn-cs"/>
        </a:defRPr>
      </a:lvl2pPr>
      <a:lvl3pPr marL="1022350" lvl="2" indent="-350520" algn="l" defTabSz="914400" rtl="0" eaLnBrk="1" fontAlgn="base" latinLnBrk="0" hangingPunct="1">
        <a:lnSpc>
          <a:spcPct val="100000"/>
        </a:lnSpc>
        <a:spcBef>
          <a:spcPct val="20000"/>
        </a:spcBef>
        <a:spcAft>
          <a:spcPct val="0"/>
        </a:spcAft>
        <a:buClr>
          <a:schemeClr val="accent1"/>
        </a:buClr>
        <a:buSzPct val="65000"/>
        <a:buFont typeface="Wingdings" panose="05000000000000000000" pitchFamily="2" charset="2"/>
        <a:buChar char="n"/>
        <a:defRPr sz="2200" b="0" i="0" u="none" kern="1200" baseline="0">
          <a:solidFill>
            <a:schemeClr val="tx1"/>
          </a:solidFill>
          <a:latin typeface="+mn-lt"/>
          <a:ea typeface="+mn-ea"/>
          <a:cs typeface="+mn-cs"/>
        </a:defRPr>
      </a:lvl3pPr>
      <a:lvl4pPr marL="1339850" lvl="3" indent="-315595" algn="l" defTabSz="914400" rtl="0" eaLnBrk="1" fontAlgn="base" latinLnBrk="0" hangingPunct="1">
        <a:lnSpc>
          <a:spcPct val="100000"/>
        </a:lnSpc>
        <a:spcBef>
          <a:spcPct val="20000"/>
        </a:spcBef>
        <a:spcAft>
          <a:spcPct val="0"/>
        </a:spcAft>
        <a:buClr>
          <a:schemeClr val="accent2"/>
        </a:buClr>
        <a:buSzPct val="70000"/>
        <a:buFont typeface="Wingdings" panose="05000000000000000000" pitchFamily="2" charset="2"/>
        <a:buChar char="q"/>
        <a:defRPr sz="2000" b="0" i="0" u="none" kern="1200" baseline="0">
          <a:solidFill>
            <a:schemeClr val="tx1"/>
          </a:solidFill>
          <a:latin typeface="+mn-lt"/>
          <a:ea typeface="+mn-ea"/>
          <a:cs typeface="+mn-cs"/>
        </a:defRPr>
      </a:lvl4pPr>
      <a:lvl5pPr marL="1681480" lvl="4" indent="-339725" algn="l" defTabSz="914400" rtl="0" eaLnBrk="1" fontAlgn="base" latinLnBrk="0" hangingPunct="1">
        <a:lnSpc>
          <a:spcPct val="100000"/>
        </a:lnSpc>
        <a:spcBef>
          <a:spcPct val="20000"/>
        </a:spcBef>
        <a:spcAft>
          <a:spcPct val="0"/>
        </a:spcAft>
        <a:buClr>
          <a:schemeClr val="accent1"/>
        </a:buClr>
        <a:buSzPct val="75000"/>
        <a:buFont typeface="Wingdings" panose="05000000000000000000" pitchFamily="2" charset="2"/>
        <a:buChar char="§"/>
        <a:defRPr sz="2000" b="0" i="0" u="none" kern="1200" baseline="0">
          <a:solidFill>
            <a:schemeClr val="tx1"/>
          </a:solidFill>
          <a:latin typeface="+mn-lt"/>
          <a:ea typeface="+mn-ea"/>
          <a:cs typeface="+mn-cs"/>
        </a:defRPr>
      </a:lvl5pPr>
      <a:lvl6pPr marL="2514600" lvl="5" indent="-228600" algn="l" defTabSz="914400" rtl="0" eaLnBrk="1" fontAlgn="base" latinLnBrk="0" hangingPunct="1">
        <a:lnSpc>
          <a:spcPct val="100000"/>
        </a:lnSpc>
        <a:spcBef>
          <a:spcPct val="20000"/>
        </a:spcBef>
        <a:spcAft>
          <a:spcPct val="0"/>
        </a:spcAft>
        <a:buClr>
          <a:schemeClr val="accent1"/>
        </a:buClr>
        <a:buSzPct val="75000"/>
        <a:buFont typeface="Wingdings" panose="05000000000000000000" pitchFamily="2" charset="2"/>
        <a:buChar char="§"/>
        <a:defRPr sz="2000" b="0" i="0" u="none" kern="1200" baseline="0">
          <a:solidFill>
            <a:schemeClr val="tx1"/>
          </a:solidFill>
          <a:latin typeface="+mn-lt"/>
          <a:ea typeface="+mn-ea"/>
          <a:cs typeface="+mn-cs"/>
        </a:defRPr>
      </a:lvl6pPr>
      <a:lvl7pPr marL="2971800" lvl="6" indent="-228600" algn="l" defTabSz="914400" rtl="0" eaLnBrk="1" fontAlgn="base" latinLnBrk="0" hangingPunct="1">
        <a:lnSpc>
          <a:spcPct val="100000"/>
        </a:lnSpc>
        <a:spcBef>
          <a:spcPct val="20000"/>
        </a:spcBef>
        <a:spcAft>
          <a:spcPct val="0"/>
        </a:spcAft>
        <a:buClr>
          <a:schemeClr val="accent1"/>
        </a:buClr>
        <a:buSzPct val="75000"/>
        <a:buFont typeface="Wingdings" panose="05000000000000000000" pitchFamily="2" charset="2"/>
        <a:buChar char="§"/>
        <a:defRPr sz="2000" b="0" i="0" u="none" kern="1200" baseline="0">
          <a:solidFill>
            <a:schemeClr val="tx1"/>
          </a:solidFill>
          <a:latin typeface="+mn-lt"/>
          <a:ea typeface="+mn-ea"/>
          <a:cs typeface="+mn-cs"/>
        </a:defRPr>
      </a:lvl7pPr>
      <a:lvl8pPr marL="3429000" lvl="7" indent="-228600" algn="l" defTabSz="914400" rtl="0" eaLnBrk="1" fontAlgn="base" latinLnBrk="0" hangingPunct="1">
        <a:lnSpc>
          <a:spcPct val="100000"/>
        </a:lnSpc>
        <a:spcBef>
          <a:spcPct val="20000"/>
        </a:spcBef>
        <a:spcAft>
          <a:spcPct val="0"/>
        </a:spcAft>
        <a:buClr>
          <a:schemeClr val="accent1"/>
        </a:buClr>
        <a:buSzPct val="75000"/>
        <a:buFont typeface="Wingdings" panose="05000000000000000000" pitchFamily="2" charset="2"/>
        <a:buChar char="§"/>
        <a:defRPr sz="2000" b="0" i="0" u="none" kern="1200" baseline="0">
          <a:solidFill>
            <a:schemeClr val="tx1"/>
          </a:solidFill>
          <a:latin typeface="+mn-lt"/>
          <a:ea typeface="+mn-ea"/>
          <a:cs typeface="+mn-cs"/>
        </a:defRPr>
      </a:lvl8pPr>
      <a:lvl9pPr marL="3886200" lvl="8" indent="-228600" algn="l" defTabSz="914400" rtl="0" eaLnBrk="1" fontAlgn="base" latinLnBrk="0" hangingPunct="1">
        <a:lnSpc>
          <a:spcPct val="100000"/>
        </a:lnSpc>
        <a:spcBef>
          <a:spcPct val="20000"/>
        </a:spcBef>
        <a:spcAft>
          <a:spcPct val="0"/>
        </a:spcAft>
        <a:buClr>
          <a:schemeClr val="accent1"/>
        </a:buClr>
        <a:buSzPct val="75000"/>
        <a:buFont typeface="Wingdings" panose="05000000000000000000" pitchFamily="2" charset="2"/>
        <a:buChar char="§"/>
        <a:defRPr sz="2000" b="0" i="0" u="none" kern="1200" baseline="0">
          <a:solidFill>
            <a:schemeClr val="tx1"/>
          </a:solidFill>
          <a:latin typeface="+mn-lt"/>
          <a:ea typeface="+mn-ea"/>
          <a:cs typeface="+mn-cs"/>
        </a:defRPr>
      </a:lvl9pPr>
    </p:bodyStyle>
    <p:otherStyle>
      <a:lvl1pPr marL="0" lvl="0"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2050" name="标题 164865"/>
          <p:cNvSpPr>
            <a:spLocks noGrp="1"/>
          </p:cNvSpPr>
          <p:nvPr>
            <p:ph type="title"/>
          </p:nvPr>
        </p:nvSpPr>
        <p:spPr>
          <a:xfrm>
            <a:off x="457200" y="277813"/>
            <a:ext cx="8229600" cy="1139825"/>
          </a:xfrm>
          <a:prstGeom prst="rect">
            <a:avLst/>
          </a:prstGeom>
          <a:noFill/>
          <a:ln w="9525">
            <a:noFill/>
          </a:ln>
        </p:spPr>
        <p:txBody>
          <a:bodyPr anchor="t" anchorCtr="0"/>
          <a:p>
            <a:pPr lvl="0"/>
            <a:r>
              <a:rPr lang="zh-CN" altLang="en-US" dirty="0"/>
              <a:t>单击此处编辑母版标题样式</a:t>
            </a:r>
            <a:endParaRPr lang="zh-CN" altLang="en-US" dirty="0"/>
          </a:p>
        </p:txBody>
      </p:sp>
      <p:sp>
        <p:nvSpPr>
          <p:cNvPr id="2051" name="文本占位符 164866"/>
          <p:cNvSpPr>
            <a:spLocks noGrp="1"/>
          </p:cNvSpPr>
          <p:nvPr>
            <p:ph type="body"/>
          </p:nvPr>
        </p:nvSpPr>
        <p:spPr>
          <a:xfrm>
            <a:off x="457200" y="1600200"/>
            <a:ext cx="8229600" cy="4530725"/>
          </a:xfrm>
          <a:prstGeom prst="rect">
            <a:avLst/>
          </a:prstGeom>
          <a:noFill/>
          <a:ln w="9525">
            <a:noFill/>
          </a:ln>
        </p:spPr>
        <p:txBody>
          <a:bodyPr anchor="t" anchorCtr="0"/>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164868" name="日期占位符 164867"/>
          <p:cNvSpPr>
            <a:spLocks noGrp="1"/>
          </p:cNvSpPr>
          <p:nvPr>
            <p:ph type="dt" sz="half" idx="2"/>
          </p:nvPr>
        </p:nvSpPr>
        <p:spPr>
          <a:xfrm>
            <a:off x="457200" y="6243638"/>
            <a:ext cx="2133600" cy="457200"/>
          </a:xfrm>
          <a:prstGeom prst="rect">
            <a:avLst/>
          </a:prstGeom>
          <a:noFill/>
          <a:ln w="9525">
            <a:noFill/>
          </a:ln>
        </p:spPr>
        <p:txBody>
          <a:bodyPr anchor="b" anchorCtr="0"/>
          <a:lstStyle>
            <a:lvl1pPr>
              <a:defRPr sz="1200">
                <a:latin typeface="Garamond" panose="02020404030301010803" pitchFamily="18" charset="0"/>
              </a:defRPr>
            </a:lvl1pPr>
          </a:lstStyle>
          <a:p>
            <a:pPr lvl="0" fontAlgn="base"/>
            <a:fld id="{BB962C8B-B14F-4D97-AF65-F5344CB8AC3E}" type="datetime1">
              <a:rPr lang="zh-CN" altLang="en-US" strike="noStrike" noProof="1" dirty="0">
                <a:latin typeface="Garamond" panose="02020404030301010803" pitchFamily="18" charset="0"/>
                <a:ea typeface="宋体" panose="02010600030101010101" pitchFamily="2" charset="-122"/>
                <a:cs typeface="+mn-cs"/>
              </a:rPr>
            </a:fld>
            <a:endParaRPr lang="zh-CN" altLang="en-US" strike="noStrike" noProof="1" dirty="0">
              <a:latin typeface="Arial" panose="020B0604020202020204" pitchFamily="34" charset="0"/>
            </a:endParaRPr>
          </a:p>
        </p:txBody>
      </p:sp>
      <p:sp>
        <p:nvSpPr>
          <p:cNvPr id="164869" name="页脚占位符 164868"/>
          <p:cNvSpPr>
            <a:spLocks noGrp="1"/>
          </p:cNvSpPr>
          <p:nvPr>
            <p:ph type="ftr" sz="quarter" idx="3"/>
          </p:nvPr>
        </p:nvSpPr>
        <p:spPr>
          <a:xfrm>
            <a:off x="3124200" y="6248400"/>
            <a:ext cx="2895600" cy="457200"/>
          </a:xfrm>
          <a:prstGeom prst="rect">
            <a:avLst/>
          </a:prstGeom>
          <a:noFill/>
          <a:ln w="9525">
            <a:noFill/>
          </a:ln>
        </p:spPr>
        <p:txBody>
          <a:bodyPr anchor="b" anchorCtr="0"/>
          <a:lstStyle>
            <a:lvl1pPr algn="ctr">
              <a:defRPr sz="1200">
                <a:latin typeface="Garamond" panose="02020404030301010803" pitchFamily="18" charset="0"/>
              </a:defRPr>
            </a:lvl1pPr>
          </a:lstStyle>
          <a:p>
            <a:pPr lvl="0" fontAlgn="base"/>
            <a:r>
              <a:rPr lang="zh-CN" altLang="en-US" strike="noStrike" noProof="1" dirty="0">
                <a:latin typeface="Garamond" panose="02020404030301010803" pitchFamily="18" charset="0"/>
                <a:ea typeface="宋体" panose="02010600030101010101" pitchFamily="2" charset="-122"/>
                <a:cs typeface="+mn-cs"/>
              </a:rPr>
              <a:t>顾渝-商务英语谈判 Chapter 1</a:t>
            </a:r>
            <a:endParaRPr lang="zh-CN" altLang="en-US" strike="noStrike" noProof="1" dirty="0"/>
          </a:p>
        </p:txBody>
      </p:sp>
      <p:sp>
        <p:nvSpPr>
          <p:cNvPr id="164870" name="灯片编号占位符 164869"/>
          <p:cNvSpPr>
            <a:spLocks noGrp="1"/>
          </p:cNvSpPr>
          <p:nvPr>
            <p:ph type="sldNum" sz="quarter" idx="4"/>
          </p:nvPr>
        </p:nvSpPr>
        <p:spPr>
          <a:xfrm>
            <a:off x="6553200" y="6243638"/>
            <a:ext cx="2133600" cy="457200"/>
          </a:xfrm>
          <a:prstGeom prst="rect">
            <a:avLst/>
          </a:prstGeom>
          <a:noFill/>
          <a:ln w="9525">
            <a:noFill/>
          </a:ln>
        </p:spPr>
        <p:txBody>
          <a:bodyPr anchor="b" anchorCtr="0"/>
          <a:lstStyle>
            <a:lvl1pPr algn="r">
              <a:defRPr sz="1200">
                <a:latin typeface="Garamond" panose="02020404030301010803" pitchFamily="18" charset="0"/>
              </a:defRPr>
            </a:lvl1pPr>
          </a:lstStyle>
          <a:p>
            <a:pPr lvl="0" fontAlgn="base"/>
            <a:fld id="{9A0DB2DC-4C9A-4742-B13C-FB6460FD3503}" type="slidenum">
              <a:rPr lang="zh-CN" altLang="en-US" strike="noStrike" noProof="1" dirty="0">
                <a:latin typeface="Garamond" panose="02020404030301010803" pitchFamily="18" charset="0"/>
                <a:ea typeface="宋体" panose="02010600030101010101" pitchFamily="2" charset="-122"/>
                <a:cs typeface="+mn-cs"/>
              </a:rPr>
            </a:fld>
            <a:endParaRPr lang="zh-CN" altLang="en-US" strike="noStrike" noProof="1" dirty="0">
              <a:latin typeface="Arial" panose="020B0604020202020204" pitchFamily="34" charset="0"/>
            </a:endParaRPr>
          </a:p>
        </p:txBody>
      </p:sp>
      <p:sp>
        <p:nvSpPr>
          <p:cNvPr id="2055" name="任意多边形 164870"/>
          <p:cNvSpPr/>
          <p:nvPr/>
        </p:nvSpPr>
        <p:spPr>
          <a:xfrm>
            <a:off x="381000" y="228600"/>
            <a:ext cx="8229600" cy="609600"/>
          </a:xfrm>
          <a:custGeom>
            <a:avLst/>
            <a:gdLst/>
            <a:ahLst/>
            <a:cxnLst/>
            <a:pathLst>
              <a:path w="1000" h="1000">
                <a:moveTo>
                  <a:pt x="0" y="1000"/>
                </a:moveTo>
                <a:lnTo>
                  <a:pt x="0" y="0"/>
                </a:lnTo>
                <a:lnTo>
                  <a:pt x="1000" y="0"/>
                </a:lnTo>
              </a:path>
            </a:pathLst>
          </a:custGeom>
          <a:noFill/>
          <a:ln w="19050" cap="flat" cmpd="sng">
            <a:solidFill>
              <a:schemeClr val="accent1"/>
            </a:solidFill>
            <a:prstDash val="solid"/>
            <a:miter/>
            <a:headEnd type="none" w="med" len="med"/>
            <a:tailEnd type="none" w="med" len="med"/>
          </a:ln>
        </p:spPr>
        <p:txBody>
          <a:bodyPr/>
          <a:p>
            <a:endParaRPr lang="zh-CN" altLang="en-US"/>
          </a:p>
        </p:txBody>
      </p:sp>
      <p:sp>
        <p:nvSpPr>
          <p:cNvPr id="2056" name="直接连接符 164871"/>
          <p:cNvSpPr/>
          <p:nvPr/>
        </p:nvSpPr>
        <p:spPr>
          <a:xfrm>
            <a:off x="457200" y="6172200"/>
            <a:ext cx="8229600" cy="0"/>
          </a:xfrm>
          <a:prstGeom prst="line">
            <a:avLst/>
          </a:prstGeom>
          <a:ln w="19050" cap="flat" cmpd="sng">
            <a:solidFill>
              <a:schemeClr val="accent1"/>
            </a:solidFill>
            <a:prstDash val="solid"/>
            <a:round/>
            <a:headEnd type="none" w="med" len="med"/>
            <a:tailEnd type="none" w="med" len="med"/>
          </a:ln>
        </p:spPr>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hf sldNum="0" hdr="0" ftr="0"/>
  <p:txStyles>
    <p:titleStyle>
      <a:lvl1pPr marL="0" lvl="0" indent="0" algn="l" defTabSz="914400" rtl="0" eaLnBrk="1" fontAlgn="base" latinLnBrk="0" hangingPunct="1">
        <a:lnSpc>
          <a:spcPct val="100000"/>
        </a:lnSpc>
        <a:spcBef>
          <a:spcPct val="0"/>
        </a:spcBef>
        <a:spcAft>
          <a:spcPct val="0"/>
        </a:spcAft>
        <a:buNone/>
        <a:defRPr sz="4200" b="0" i="0" u="none" kern="1200" baseline="0">
          <a:solidFill>
            <a:schemeClr val="tx2"/>
          </a:solidFill>
          <a:latin typeface="+mj-lt"/>
          <a:ea typeface="+mj-ea"/>
          <a:cs typeface="+mj-cs"/>
        </a:defRPr>
      </a:lvl1pPr>
    </p:titleStyle>
    <p:bodyStyle>
      <a:lvl1pPr marL="342900" lvl="0" indent="-342900" algn="l" defTabSz="914400" rtl="0" eaLnBrk="1" fontAlgn="base" latinLnBrk="0" hangingPunct="1">
        <a:lnSpc>
          <a:spcPct val="100000"/>
        </a:lnSpc>
        <a:spcBef>
          <a:spcPct val="20000"/>
        </a:spcBef>
        <a:spcAft>
          <a:spcPct val="0"/>
        </a:spcAft>
        <a:buClr>
          <a:schemeClr val="accent1"/>
        </a:buClr>
        <a:buSzPct val="65000"/>
        <a:buFont typeface="Wingdings" panose="05000000000000000000" pitchFamily="2" charset="2"/>
        <a:buChar char="n"/>
        <a:defRPr sz="3000" b="0" i="0" u="none" kern="1200" baseline="0">
          <a:solidFill>
            <a:schemeClr val="tx1"/>
          </a:solidFill>
          <a:latin typeface="+mn-lt"/>
          <a:ea typeface="+mn-ea"/>
          <a:cs typeface="+mn-cs"/>
        </a:defRPr>
      </a:lvl1pPr>
      <a:lvl2pPr marL="669925" lvl="1" indent="-325120" algn="l" defTabSz="914400" rtl="0" eaLnBrk="1" fontAlgn="base" latinLnBrk="0" hangingPunct="1">
        <a:lnSpc>
          <a:spcPct val="100000"/>
        </a:lnSpc>
        <a:spcBef>
          <a:spcPct val="20000"/>
        </a:spcBef>
        <a:spcAft>
          <a:spcPct val="0"/>
        </a:spcAft>
        <a:buClr>
          <a:schemeClr val="accent2"/>
        </a:buClr>
        <a:buSzPct val="60000"/>
        <a:buFont typeface="Wingdings" panose="05000000000000000000" pitchFamily="2" charset="2"/>
        <a:buChar char="q"/>
        <a:defRPr sz="2600" b="0" i="0" u="none" kern="1200" baseline="0">
          <a:solidFill>
            <a:schemeClr val="tx1"/>
          </a:solidFill>
          <a:latin typeface="+mn-lt"/>
          <a:ea typeface="+mn-ea"/>
          <a:cs typeface="+mn-cs"/>
        </a:defRPr>
      </a:lvl2pPr>
      <a:lvl3pPr marL="1022350" lvl="2" indent="-350520" algn="l" defTabSz="914400" rtl="0" eaLnBrk="1" fontAlgn="base" latinLnBrk="0" hangingPunct="1">
        <a:lnSpc>
          <a:spcPct val="100000"/>
        </a:lnSpc>
        <a:spcBef>
          <a:spcPct val="20000"/>
        </a:spcBef>
        <a:spcAft>
          <a:spcPct val="0"/>
        </a:spcAft>
        <a:buClr>
          <a:schemeClr val="accent1"/>
        </a:buClr>
        <a:buSzPct val="65000"/>
        <a:buFont typeface="Wingdings" panose="05000000000000000000" pitchFamily="2" charset="2"/>
        <a:buChar char="n"/>
        <a:defRPr sz="2200" b="0" i="0" u="none" kern="1200" baseline="0">
          <a:solidFill>
            <a:schemeClr val="tx1"/>
          </a:solidFill>
          <a:latin typeface="+mn-lt"/>
          <a:ea typeface="+mn-ea"/>
          <a:cs typeface="+mn-cs"/>
        </a:defRPr>
      </a:lvl3pPr>
      <a:lvl4pPr marL="1339850" lvl="3" indent="-315595" algn="l" defTabSz="914400" rtl="0" eaLnBrk="1" fontAlgn="base" latinLnBrk="0" hangingPunct="1">
        <a:lnSpc>
          <a:spcPct val="100000"/>
        </a:lnSpc>
        <a:spcBef>
          <a:spcPct val="20000"/>
        </a:spcBef>
        <a:spcAft>
          <a:spcPct val="0"/>
        </a:spcAft>
        <a:buClr>
          <a:schemeClr val="accent2"/>
        </a:buClr>
        <a:buSzPct val="70000"/>
        <a:buFont typeface="Wingdings" panose="05000000000000000000" pitchFamily="2" charset="2"/>
        <a:buChar char="q"/>
        <a:defRPr sz="2000" b="0" i="0" u="none" kern="1200" baseline="0">
          <a:solidFill>
            <a:schemeClr val="tx1"/>
          </a:solidFill>
          <a:latin typeface="+mn-lt"/>
          <a:ea typeface="+mn-ea"/>
          <a:cs typeface="+mn-cs"/>
        </a:defRPr>
      </a:lvl4pPr>
      <a:lvl5pPr marL="1681480" lvl="4" indent="-339725" algn="l" defTabSz="914400" rtl="0" eaLnBrk="1" fontAlgn="base" latinLnBrk="0" hangingPunct="1">
        <a:lnSpc>
          <a:spcPct val="100000"/>
        </a:lnSpc>
        <a:spcBef>
          <a:spcPct val="20000"/>
        </a:spcBef>
        <a:spcAft>
          <a:spcPct val="0"/>
        </a:spcAft>
        <a:buClr>
          <a:schemeClr val="accent1"/>
        </a:buClr>
        <a:buSzPct val="75000"/>
        <a:buFont typeface="Wingdings" panose="05000000000000000000" pitchFamily="2" charset="2"/>
        <a:buChar char="§"/>
        <a:defRPr sz="2000" b="0" i="0" u="none" kern="1200" baseline="0">
          <a:solidFill>
            <a:schemeClr val="tx1"/>
          </a:solidFill>
          <a:latin typeface="+mn-lt"/>
          <a:ea typeface="+mn-ea"/>
          <a:cs typeface="+mn-cs"/>
        </a:defRPr>
      </a:lvl5pPr>
      <a:lvl6pPr marL="2514600" lvl="5" indent="-228600" algn="l" defTabSz="914400" rtl="0" eaLnBrk="1" fontAlgn="base" latinLnBrk="0" hangingPunct="1">
        <a:lnSpc>
          <a:spcPct val="100000"/>
        </a:lnSpc>
        <a:spcBef>
          <a:spcPct val="20000"/>
        </a:spcBef>
        <a:spcAft>
          <a:spcPct val="0"/>
        </a:spcAft>
        <a:buClr>
          <a:schemeClr val="accent1"/>
        </a:buClr>
        <a:buSzPct val="75000"/>
        <a:buFont typeface="Wingdings" panose="05000000000000000000" pitchFamily="2" charset="2"/>
        <a:buChar char="§"/>
        <a:defRPr sz="2000" b="0" i="0" u="none" kern="1200" baseline="0">
          <a:solidFill>
            <a:schemeClr val="tx1"/>
          </a:solidFill>
          <a:latin typeface="+mn-lt"/>
          <a:ea typeface="+mn-ea"/>
          <a:cs typeface="+mn-cs"/>
        </a:defRPr>
      </a:lvl6pPr>
      <a:lvl7pPr marL="2971800" lvl="6" indent="-228600" algn="l" defTabSz="914400" rtl="0" eaLnBrk="1" fontAlgn="base" latinLnBrk="0" hangingPunct="1">
        <a:lnSpc>
          <a:spcPct val="100000"/>
        </a:lnSpc>
        <a:spcBef>
          <a:spcPct val="20000"/>
        </a:spcBef>
        <a:spcAft>
          <a:spcPct val="0"/>
        </a:spcAft>
        <a:buClr>
          <a:schemeClr val="accent1"/>
        </a:buClr>
        <a:buSzPct val="75000"/>
        <a:buFont typeface="Wingdings" panose="05000000000000000000" pitchFamily="2" charset="2"/>
        <a:buChar char="§"/>
        <a:defRPr sz="2000" b="0" i="0" u="none" kern="1200" baseline="0">
          <a:solidFill>
            <a:schemeClr val="tx1"/>
          </a:solidFill>
          <a:latin typeface="+mn-lt"/>
          <a:ea typeface="+mn-ea"/>
          <a:cs typeface="+mn-cs"/>
        </a:defRPr>
      </a:lvl7pPr>
      <a:lvl8pPr marL="3429000" lvl="7" indent="-228600" algn="l" defTabSz="914400" rtl="0" eaLnBrk="1" fontAlgn="base" latinLnBrk="0" hangingPunct="1">
        <a:lnSpc>
          <a:spcPct val="100000"/>
        </a:lnSpc>
        <a:spcBef>
          <a:spcPct val="20000"/>
        </a:spcBef>
        <a:spcAft>
          <a:spcPct val="0"/>
        </a:spcAft>
        <a:buClr>
          <a:schemeClr val="accent1"/>
        </a:buClr>
        <a:buSzPct val="75000"/>
        <a:buFont typeface="Wingdings" panose="05000000000000000000" pitchFamily="2" charset="2"/>
        <a:buChar char="§"/>
        <a:defRPr sz="2000" b="0" i="0" u="none" kern="1200" baseline="0">
          <a:solidFill>
            <a:schemeClr val="tx1"/>
          </a:solidFill>
          <a:latin typeface="+mn-lt"/>
          <a:ea typeface="+mn-ea"/>
          <a:cs typeface="+mn-cs"/>
        </a:defRPr>
      </a:lvl8pPr>
      <a:lvl9pPr marL="3886200" lvl="8" indent="-228600" algn="l" defTabSz="914400" rtl="0" eaLnBrk="1" fontAlgn="base" latinLnBrk="0" hangingPunct="1">
        <a:lnSpc>
          <a:spcPct val="100000"/>
        </a:lnSpc>
        <a:spcBef>
          <a:spcPct val="20000"/>
        </a:spcBef>
        <a:spcAft>
          <a:spcPct val="0"/>
        </a:spcAft>
        <a:buClr>
          <a:schemeClr val="accent1"/>
        </a:buClr>
        <a:buSzPct val="75000"/>
        <a:buFont typeface="Wingdings" panose="05000000000000000000" pitchFamily="2" charset="2"/>
        <a:buChar char="§"/>
        <a:defRPr sz="2000" b="0" i="0" u="none" kern="1200" baseline="0">
          <a:solidFill>
            <a:schemeClr val="tx1"/>
          </a:solidFill>
          <a:latin typeface="+mn-lt"/>
          <a:ea typeface="+mn-ea"/>
          <a:cs typeface="+mn-cs"/>
        </a:defRPr>
      </a:lvl9pPr>
    </p:bodyStyle>
    <p:otherStyle>
      <a:lvl1pPr marL="0" lvl="0"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hyperlink" Target="&#39038;&#28189;-&#21830;&#21153;&#33521;&#35821;&#35848;&#21028;-2.pptx"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145" name="日期占位符 1"/>
          <p:cNvSpPr/>
          <p:nvPr>
            <p:ph type="dt" sz="half" idx="2"/>
          </p:nvPr>
        </p:nvSpPr>
        <p:spPr/>
        <p:txBody>
          <a:bodyPr anchor="b" anchorCtr="0"/>
          <a:lstStyle>
            <a:lvl1pPr marL="0" lvl="0"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fld id="{BB962C8B-B14F-4D97-AF65-F5344CB8AC3E}" type="datetime1">
              <a:rPr lang="zh-CN" altLang="en-US" sz="1200" dirty="0">
                <a:latin typeface="Garamond" panose="02020404030301010803" pitchFamily="18" charset="0"/>
                <a:ea typeface="宋体" panose="02010600030101010101" pitchFamily="2" charset="-122"/>
              </a:rPr>
            </a:fld>
            <a:endParaRPr lang="zh-CN" altLang="en-US" sz="1200" dirty="0">
              <a:latin typeface="Garamond" panose="02020404030301010803" pitchFamily="18" charset="0"/>
              <a:ea typeface="宋体" panose="02010600030101010101" pitchFamily="2" charset="-122"/>
            </a:endParaRPr>
          </a:p>
        </p:txBody>
      </p:sp>
      <p:sp>
        <p:nvSpPr>
          <p:cNvPr id="6146" name="页脚占位符 2"/>
          <p:cNvSpPr/>
          <p:nvPr>
            <p:ph type="ftr" sz="quarter" idx="3"/>
          </p:nvPr>
        </p:nvSpPr>
        <p:spPr/>
        <p:txBody>
          <a:bodyPr anchor="b" anchorCtr="0"/>
          <a:lstStyle>
            <a:lvl1pPr marL="0" lvl="0"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ctr"/>
            <a:r>
              <a:rPr lang="zh-CN" altLang="en-US" sz="1200" dirty="0">
                <a:latin typeface="Garamond" panose="02020404030301010803" pitchFamily="18" charset="0"/>
                <a:ea typeface="宋体" panose="02010600030101010101" pitchFamily="2" charset="-122"/>
              </a:rPr>
              <a:t>顾渝-</a:t>
            </a:r>
            <a:r>
              <a:rPr lang="zh-CN" altLang="en-US" sz="1200" dirty="0">
                <a:latin typeface="Garamond" panose="02020404030301010803" pitchFamily="18" charset="0"/>
                <a:sym typeface="+mn-ea"/>
              </a:rPr>
              <a:t>《商务英语谈判》（第二版）</a:t>
            </a:r>
            <a:r>
              <a:rPr lang="zh-CN" altLang="en-US" sz="1200" dirty="0">
                <a:latin typeface="Garamond" panose="02020404030301010803" pitchFamily="18" charset="0"/>
                <a:ea typeface="宋体" panose="02010600030101010101" pitchFamily="2" charset="-122"/>
              </a:rPr>
              <a:t>Chapter 1</a:t>
            </a:r>
            <a:endParaRPr lang="zh-CN" altLang="en-US" sz="1200" dirty="0">
              <a:latin typeface="Garamond" panose="02020404030301010803" pitchFamily="18" charset="0"/>
              <a:ea typeface="宋体" panose="02010600030101010101" pitchFamily="2" charset="-122"/>
            </a:endParaRPr>
          </a:p>
        </p:txBody>
      </p:sp>
      <p:sp>
        <p:nvSpPr>
          <p:cNvPr id="6147" name="灯片编号占位符 3"/>
          <p:cNvSpPr/>
          <p:nvPr>
            <p:ph type="sldNum" sz="quarter" idx="4"/>
          </p:nvPr>
        </p:nvSpPr>
        <p:spPr/>
        <p:txBody>
          <a:bodyPr anchor="b" anchorCtr="0"/>
          <a:lstStyle>
            <a:lvl1pPr marL="0" lvl="0"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r"/>
            <a:fld id="{9A0DB2DC-4C9A-4742-B13C-FB6460FD3503}" type="slidenum">
              <a:rPr lang="zh-CN" altLang="en-US" sz="1200" dirty="0">
                <a:latin typeface="Garamond" panose="02020404030301010803" pitchFamily="18" charset="0"/>
                <a:ea typeface="宋体" panose="02010600030101010101" pitchFamily="2" charset="-122"/>
              </a:rPr>
            </a:fld>
            <a:endParaRPr lang="zh-CN" altLang="en-US" sz="1200" dirty="0">
              <a:latin typeface="Garamond" panose="02020404030301010803" pitchFamily="18" charset="0"/>
              <a:ea typeface="宋体" panose="02010600030101010101" pitchFamily="2" charset="-122"/>
            </a:endParaRPr>
          </a:p>
        </p:txBody>
      </p:sp>
      <p:sp>
        <p:nvSpPr>
          <p:cNvPr id="2050" name="标题 2049"/>
          <p:cNvSpPr>
            <a:spLocks noGrp="1"/>
          </p:cNvSpPr>
          <p:nvPr>
            <p:ph type="ctrTitle"/>
          </p:nvPr>
        </p:nvSpPr>
        <p:spPr>
          <a:xfrm>
            <a:off x="682625" y="1268413"/>
            <a:ext cx="7991475" cy="2763838"/>
          </a:xfrm>
        </p:spPr>
        <p:txBody>
          <a:bodyPr anchor="t" anchorCtr="0"/>
          <a:p>
            <a:pPr marL="0" marR="0" indent="0" algn="l" defTabSz="914400" rtl="0" eaLnBrk="1" fontAlgn="base" latinLnBrk="0" hangingPunct="1">
              <a:lnSpc>
                <a:spcPct val="100000"/>
              </a:lnSpc>
              <a:spcBef>
                <a:spcPct val="0"/>
              </a:spcBef>
              <a:spcAft>
                <a:spcPct val="0"/>
              </a:spcAft>
              <a:buClrTx/>
              <a:buSzTx/>
              <a:buFontTx/>
              <a:buNone/>
            </a:pPr>
            <a:r>
              <a:rPr kumimoji="0" lang="en-US" altLang="zh-CN" sz="4200" b="1" i="0" u="none" strike="noStrike" kern="1200" cap="none" spc="0" normalizeH="0" baseline="0" noProof="1">
                <a:solidFill>
                  <a:schemeClr val="tx2"/>
                </a:solidFill>
                <a:latin typeface="Garamond" panose="02020404030301010803" pitchFamily="18" charset="0"/>
                <a:ea typeface="宋体" panose="02010600030101010101" pitchFamily="2" charset="-122"/>
                <a:cs typeface="+mj-cs"/>
              </a:rPr>
              <a:t>English for Business Negotiation</a:t>
            </a:r>
            <a:r>
              <a:rPr kumimoji="0" lang="en-US" altLang="zh-CN" sz="4200" b="0" i="0" u="none" strike="noStrike" kern="1200" cap="none" spc="0" normalizeH="0" baseline="0" noProof="1">
                <a:solidFill>
                  <a:schemeClr val="tx2"/>
                </a:solidFill>
                <a:latin typeface="Garamond" panose="02020404030301010803" pitchFamily="18" charset="0"/>
                <a:ea typeface="宋体" panose="02010600030101010101" pitchFamily="2" charset="-122"/>
                <a:cs typeface="+mj-cs"/>
              </a:rPr>
              <a:t> </a:t>
            </a:r>
            <a:r>
              <a:rPr kumimoji="0" lang="en-US" altLang="zh-CN" sz="2400" b="0" i="0" u="none" strike="noStrike" kern="1200" cap="none" spc="0" normalizeH="0" baseline="0" noProof="1">
                <a:solidFill>
                  <a:schemeClr val="tx2"/>
                </a:solidFill>
                <a:latin typeface="Garamond" panose="02020404030301010803" pitchFamily="18" charset="0"/>
                <a:ea typeface="宋体" panose="02010600030101010101" pitchFamily="2" charset="-122"/>
                <a:cs typeface="+mj-cs"/>
              </a:rPr>
              <a:t>(2nd Edition)</a:t>
            </a:r>
            <a:br>
              <a:rPr lang="en-US" altLang="zh-CN" sz="4200" kern="1200" baseline="0">
                <a:latin typeface="Garamond" panose="02020404030301010803" pitchFamily="18" charset="0"/>
                <a:ea typeface="宋体" panose="02010600030101010101" pitchFamily="2" charset="-122"/>
              </a:rPr>
            </a:br>
            <a:r>
              <a:rPr kumimoji="0" lang="zh-CN" altLang="en-US" sz="4200" b="0" i="0" u="none" strike="noStrike" kern="1200" cap="none" spc="0" normalizeH="0" baseline="0" noProof="1" dirty="0">
                <a:solidFill>
                  <a:schemeClr val="tx2"/>
                </a:solidFill>
                <a:latin typeface="Garamond" panose="02020404030301010803" pitchFamily="18" charset="0"/>
                <a:ea typeface="宋体" panose="02010600030101010101" pitchFamily="2" charset="-122"/>
                <a:cs typeface="+mj-cs"/>
              </a:rPr>
              <a:t>商务英语谈判</a:t>
            </a:r>
            <a:r>
              <a:rPr kumimoji="0" lang="zh-CN" altLang="en-US" sz="2000" b="0" i="0" u="none" strike="noStrike" kern="1200" cap="none" spc="0" normalizeH="0" baseline="0" noProof="1" dirty="0">
                <a:solidFill>
                  <a:schemeClr val="tx2"/>
                </a:solidFill>
                <a:latin typeface="Garamond" panose="02020404030301010803" pitchFamily="18" charset="0"/>
                <a:ea typeface="宋体" panose="02010600030101010101" pitchFamily="2" charset="-122"/>
                <a:cs typeface="+mj-cs"/>
              </a:rPr>
              <a:t>（第二版）</a:t>
            </a:r>
            <a:br>
              <a:rPr kumimoji="0" lang="zh-CN" altLang="en-US" sz="2000" b="0" i="0" u="none" strike="noStrike" kern="1200" cap="none" spc="0" normalizeH="0" baseline="0" noProof="1" dirty="0">
                <a:solidFill>
                  <a:schemeClr val="tx2"/>
                </a:solidFill>
                <a:latin typeface="Garamond" panose="02020404030301010803" pitchFamily="18" charset="0"/>
                <a:ea typeface="宋体" panose="02010600030101010101" pitchFamily="2" charset="-122"/>
                <a:cs typeface="+mj-cs"/>
              </a:rPr>
            </a:br>
            <a:br>
              <a:rPr kumimoji="0" lang="zh-CN" altLang="en-US" sz="2000" b="0" i="0" u="none" strike="noStrike" kern="1200" cap="none" spc="0" normalizeH="0" baseline="0" noProof="1" dirty="0">
                <a:solidFill>
                  <a:schemeClr val="tx2"/>
                </a:solidFill>
                <a:latin typeface="Garamond" panose="02020404030301010803" pitchFamily="18" charset="0"/>
                <a:ea typeface="宋体" panose="02010600030101010101" pitchFamily="2" charset="-122"/>
                <a:cs typeface="+mj-cs"/>
              </a:rPr>
            </a:br>
            <a:r>
              <a:rPr kumimoji="0" lang="en-US" altLang="zh-CN" sz="4200" b="0" i="0" u="none" strike="noStrike" kern="1200" cap="none" spc="0" normalizeH="0" baseline="0" noProof="1">
                <a:solidFill>
                  <a:srgbClr val="333399"/>
                </a:solidFill>
                <a:latin typeface="Garamond" panose="02020404030301010803" pitchFamily="18" charset="0"/>
                <a:ea typeface="宋体" panose="02010600030101010101" pitchFamily="2" charset="-122"/>
                <a:cs typeface="+mj-cs"/>
              </a:rPr>
              <a:t>Chapter 1 – Business Manners</a:t>
            </a:r>
            <a:endParaRPr kumimoji="0" lang="en-US" altLang="zh-CN" sz="4200" b="0" i="0" u="none" strike="noStrike" kern="1200" cap="none" spc="0" normalizeH="0" baseline="0" noProof="1">
              <a:solidFill>
                <a:srgbClr val="333399"/>
              </a:solidFill>
              <a:latin typeface="Garamond" panose="02020404030301010803" pitchFamily="18" charset="0"/>
              <a:ea typeface="宋体" panose="02010600030101010101" pitchFamily="2" charset="-122"/>
              <a:cs typeface="+mj-cs"/>
            </a:endParaRPr>
          </a:p>
        </p:txBody>
      </p:sp>
      <p:sp>
        <p:nvSpPr>
          <p:cNvPr id="2051" name="副标题 2050"/>
          <p:cNvSpPr>
            <a:spLocks noGrp="1"/>
          </p:cNvSpPr>
          <p:nvPr>
            <p:ph type="subTitle" idx="1"/>
          </p:nvPr>
        </p:nvSpPr>
        <p:spPr>
          <a:xfrm>
            <a:off x="1981200" y="4729163"/>
            <a:ext cx="6553200" cy="985838"/>
          </a:xfrm>
        </p:spPr>
        <p:txBody>
          <a:bodyPr anchor="t" anchorCtr="0"/>
          <a:p>
            <a:pPr marL="0" marR="0" indent="0" algn="l" defTabSz="914400" rtl="0" eaLnBrk="1" fontAlgn="base" latinLnBrk="0" hangingPunct="1">
              <a:lnSpc>
                <a:spcPct val="90000"/>
              </a:lnSpc>
              <a:spcBef>
                <a:spcPct val="20000"/>
              </a:spcBef>
              <a:spcAft>
                <a:spcPct val="0"/>
              </a:spcAft>
              <a:buClr>
                <a:schemeClr val="accent1"/>
              </a:buClr>
              <a:buSzPct val="65000"/>
              <a:buFont typeface="Wingdings" panose="05000000000000000000" pitchFamily="2" charset="2"/>
              <a:buNone/>
            </a:pPr>
            <a:r>
              <a:rPr kumimoji="0" lang="zh-CN" altLang="en-US" b="0" i="0" u="none" strike="noStrike" kern="1200" cap="none" spc="0" normalizeH="0" baseline="0" noProof="1" dirty="0">
                <a:solidFill>
                  <a:schemeClr val="tx1"/>
                </a:solidFill>
                <a:latin typeface="Arial" panose="020B0604020202020204" pitchFamily="34" charset="0"/>
                <a:ea typeface="宋体" panose="02010600030101010101" pitchFamily="2" charset="-122"/>
                <a:cs typeface="+mn-cs"/>
              </a:rPr>
              <a:t>顾  渝</a:t>
            </a:r>
            <a:endParaRPr kumimoji="0" lang="zh-CN" altLang="en-US" b="0" i="0" u="none" strike="noStrike" kern="1200" cap="none" spc="0" normalizeH="0" baseline="0" noProof="1" dirty="0">
              <a:solidFill>
                <a:schemeClr val="tx1"/>
              </a:solidFill>
              <a:latin typeface="Arial" panose="020B0604020202020204" pitchFamily="34" charset="0"/>
              <a:ea typeface="宋体" panose="02010600030101010101" pitchFamily="2" charset="-122"/>
              <a:cs typeface="+mn-cs"/>
            </a:endParaRPr>
          </a:p>
          <a:p>
            <a:pPr marL="0" marR="0" indent="0" algn="l" defTabSz="914400" rtl="0" eaLnBrk="1" fontAlgn="base" latinLnBrk="0" hangingPunct="1">
              <a:lnSpc>
                <a:spcPct val="90000"/>
              </a:lnSpc>
              <a:spcBef>
                <a:spcPct val="20000"/>
              </a:spcBef>
              <a:spcAft>
                <a:spcPct val="0"/>
              </a:spcAft>
              <a:buClr>
                <a:schemeClr val="accent1"/>
              </a:buClr>
              <a:buSzPct val="65000"/>
              <a:buFont typeface="Wingdings" panose="05000000000000000000" pitchFamily="2" charset="2"/>
              <a:buNone/>
            </a:pPr>
            <a:r>
              <a:rPr kumimoji="0" lang="zh-CN" altLang="en-US" b="0" i="0" u="none" strike="noStrike" kern="1200" cap="none" spc="0" normalizeH="0" baseline="0" noProof="1" dirty="0">
                <a:solidFill>
                  <a:schemeClr val="tx1"/>
                </a:solidFill>
                <a:latin typeface="Arial" panose="020B0604020202020204" pitchFamily="34" charset="0"/>
                <a:ea typeface="宋体" panose="02010600030101010101" pitchFamily="2" charset="-122"/>
                <a:cs typeface="+mn-cs"/>
              </a:rPr>
              <a:t>对外经济贸易大学出版社</a:t>
            </a:r>
            <a:endParaRPr kumimoji="0" lang="zh-CN" altLang="en-US" b="0" i="0" u="none" strike="noStrike" kern="1200" cap="none" spc="0" normalizeH="0" baseline="0" noProof="1" dirty="0">
              <a:solidFill>
                <a:schemeClr val="tx1"/>
              </a:solidFill>
              <a:latin typeface="Arial" panose="020B0604020202020204" pitchFamily="34" charset="0"/>
              <a:ea typeface="宋体" panose="02010600030101010101" pitchFamily="2" charset="-122"/>
              <a:cs typeface="+mn-cs"/>
            </a:endParaRPr>
          </a:p>
        </p:txBody>
      </p:sp>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6385" name="日期占位符 1"/>
          <p:cNvSpPr/>
          <p:nvPr>
            <p:ph type="dt" sz="half" idx="10"/>
          </p:nvPr>
        </p:nvSpPr>
        <p:spPr/>
        <p:txBody>
          <a:bodyPr anchor="b" anchorCtr="0"/>
          <a:lstStyle>
            <a:lvl1pPr marL="0" lvl="0"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fld id="{BB962C8B-B14F-4D97-AF65-F5344CB8AC3E}" type="datetime1">
              <a:rPr lang="zh-CN" altLang="en-US" sz="1200" dirty="0">
                <a:latin typeface="Garamond" panose="02020404030301010803" pitchFamily="18" charset="0"/>
              </a:rPr>
            </a:fld>
            <a:endParaRPr lang="zh-CN" altLang="en-US" sz="1200" dirty="0">
              <a:latin typeface="Garamond" panose="02020404030301010803" pitchFamily="18" charset="0"/>
            </a:endParaRPr>
          </a:p>
        </p:txBody>
      </p:sp>
      <p:sp>
        <p:nvSpPr>
          <p:cNvPr id="16386" name="页脚占位符 2"/>
          <p:cNvSpPr/>
          <p:nvPr>
            <p:ph type="ftr" sz="quarter" idx="11"/>
          </p:nvPr>
        </p:nvSpPr>
        <p:spPr/>
        <p:txBody>
          <a:bodyPr anchor="b" anchorCtr="0"/>
          <a:lstStyle>
            <a:lvl1pPr marL="0" lvl="0"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ctr"/>
            <a:r>
              <a:rPr lang="zh-CN" altLang="en-US" sz="1200" dirty="0">
                <a:latin typeface="Garamond" panose="02020404030301010803" pitchFamily="18" charset="0"/>
              </a:rPr>
              <a:t>顾渝-</a:t>
            </a:r>
            <a:r>
              <a:rPr lang="zh-CN" altLang="en-US" sz="1200" dirty="0">
                <a:latin typeface="Garamond" panose="02020404030301010803" pitchFamily="18" charset="0"/>
                <a:sym typeface="+mn-ea"/>
              </a:rPr>
              <a:t>《商务英语谈判》（第二版）</a:t>
            </a:r>
            <a:r>
              <a:rPr lang="zh-CN" altLang="en-US" sz="1200" dirty="0">
                <a:latin typeface="Garamond" panose="02020404030301010803" pitchFamily="18" charset="0"/>
              </a:rPr>
              <a:t>Chapter 1</a:t>
            </a:r>
            <a:endParaRPr lang="zh-CN" altLang="en-US" sz="1200" dirty="0">
              <a:latin typeface="Garamond" panose="02020404030301010803" pitchFamily="18" charset="0"/>
            </a:endParaRPr>
          </a:p>
        </p:txBody>
      </p:sp>
      <p:sp>
        <p:nvSpPr>
          <p:cNvPr id="16387" name="灯片编号占位符 3"/>
          <p:cNvSpPr/>
          <p:nvPr>
            <p:ph type="sldNum" sz="quarter" idx="12"/>
          </p:nvPr>
        </p:nvSpPr>
        <p:spPr/>
        <p:txBody>
          <a:bodyPr anchor="b" anchorCtr="0"/>
          <a:lstStyle>
            <a:lvl1pPr marL="0" lvl="0"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r"/>
            <a:fld id="{9A0DB2DC-4C9A-4742-B13C-FB6460FD3503}" type="slidenum">
              <a:rPr lang="zh-CN" altLang="en-US" sz="1200" dirty="0">
                <a:latin typeface="Garamond" panose="02020404030301010803" pitchFamily="18" charset="0"/>
              </a:rPr>
            </a:fld>
            <a:endParaRPr lang="zh-CN" altLang="en-US" sz="1200" dirty="0">
              <a:latin typeface="Garamond" panose="02020404030301010803" pitchFamily="18" charset="0"/>
            </a:endParaRPr>
          </a:p>
        </p:txBody>
      </p:sp>
      <p:sp>
        <p:nvSpPr>
          <p:cNvPr id="19458" name="标题 19457"/>
          <p:cNvSpPr>
            <a:spLocks noGrp="1"/>
          </p:cNvSpPr>
          <p:nvPr>
            <p:ph type="title"/>
          </p:nvPr>
        </p:nvSpPr>
        <p:spPr/>
        <p:txBody>
          <a:bodyPr anchor="t" anchorCtr="0"/>
          <a:p>
            <a:r>
              <a:rPr lang="en-US" altLang="zh-CN" b="1" u="sng"/>
              <a:t>1.1 Before You Begin</a:t>
            </a:r>
            <a:endParaRPr lang="en-US" altLang="zh-CN" sz="1700" b="1" u="sng"/>
          </a:p>
        </p:txBody>
      </p:sp>
      <p:sp>
        <p:nvSpPr>
          <p:cNvPr id="19459" name="内容占位符 19458"/>
          <p:cNvSpPr>
            <a:spLocks noGrp="1"/>
          </p:cNvSpPr>
          <p:nvPr>
            <p:ph idx="1"/>
          </p:nvPr>
        </p:nvSpPr>
        <p:spPr>
          <a:xfrm>
            <a:off x="395605" y="1064895"/>
            <a:ext cx="8354060" cy="5083810"/>
          </a:xfrm>
        </p:spPr>
        <p:txBody>
          <a:bodyPr anchor="t" anchorCtr="0"/>
          <a:p>
            <a:pPr marL="609600" indent="-609600">
              <a:lnSpc>
                <a:spcPct val="80000"/>
              </a:lnSpc>
              <a:buClr>
                <a:schemeClr val="tx1"/>
              </a:buClr>
              <a:buFontTx/>
              <a:buAutoNum type="arabicPeriod" startAt="6"/>
            </a:pPr>
            <a:r>
              <a:rPr lang="en-US" altLang="zh-CN" sz="2400" b="1"/>
              <a:t>What is the “right” amount of eye contact?</a:t>
            </a:r>
            <a:endParaRPr lang="en-US" altLang="zh-CN" sz="2400" b="1"/>
          </a:p>
          <a:p>
            <a:pPr marL="609600" indent="-609600">
              <a:lnSpc>
                <a:spcPct val="80000"/>
              </a:lnSpc>
            </a:pPr>
            <a:r>
              <a:rPr lang="en-US" altLang="zh-CN" sz="2400"/>
              <a:t>The "right" amount of eye contact you should maintain during a conversation depends on several things, including culture (in some Asian countries, for example, it is considered impolite to maintain eye contact with someone who holds authority over you), the closeness of the relationship (more eye contact is appropriate in close relationships), and whether you are speaking or listening. </a:t>
            </a:r>
            <a:endParaRPr lang="en-US" altLang="zh-CN" sz="2400"/>
          </a:p>
          <a:p>
            <a:pPr marL="609600" indent="-609600">
              <a:lnSpc>
                <a:spcPct val="80000"/>
              </a:lnSpc>
            </a:pPr>
            <a:r>
              <a:rPr lang="en-US" altLang="zh-CN" sz="2400"/>
              <a:t>In most relationships, however, it is appropriate to spend most of the time looking at the other persons’ eyes when they are speaking, and between one-quarter and one-half of the time maintaining eye contact with the other person when you are speaking. Such eye contact should be made in an attentive manner, as opposed to an intense staring or disinterested glance.</a:t>
            </a:r>
            <a:endParaRPr lang="en-US" altLang="zh-CN" sz="24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withEffect">
                                  <p:stCondLst>
                                    <p:cond delay="0"/>
                                  </p:stCondLst>
                                  <p:iterate type="lt">
                                    <p:tmPct val="10000"/>
                                  </p:iterate>
                                  <p:childTnLst>
                                    <p:set>
                                      <p:cBhvr>
                                        <p:cTn id="6" dur="indefinite" fill="hold">
                                          <p:stCondLst>
                                            <p:cond delay="0"/>
                                          </p:stCondLst>
                                        </p:cTn>
                                        <p:tgtEl>
                                          <p:spTgt spid="19458"/>
                                        </p:tgtEl>
                                        <p:attrNameLst>
                                          <p:attrName>style.visibility</p:attrName>
                                        </p:attrNameLst>
                                      </p:cBhvr>
                                      <p:to>
                                        <p:strVal val="visible"/>
                                      </p:to>
                                    </p:set>
                                    <p:animEffect transition="in" filter="fade">
                                      <p:cBhvr>
                                        <p:cTn id="7" dur="597">
                                          <p:stCondLst>
                                            <p:cond delay="0"/>
                                          </p:stCondLst>
                                        </p:cTn>
                                        <p:tgtEl>
                                          <p:spTgt spid="19458"/>
                                        </p:tgtEl>
                                      </p:cBhvr>
                                    </p:animEffect>
                                    <p:anim calcmode="lin" valueType="num">
                                      <p:cBhvr>
                                        <p:cTn id="8" dur="597" fill="hold">
                                          <p:stCondLst>
                                            <p:cond delay="0"/>
                                          </p:stCondLst>
                                        </p:cTn>
                                        <p:tgtEl>
                                          <p:spTgt spid="19458"/>
                                        </p:tgtEl>
                                        <p:attrNameLst>
                                          <p:attrName>style.rotation</p:attrName>
                                        </p:attrNameLst>
                                      </p:cBhvr>
                                      <p:tavLst>
                                        <p:tav tm="0">
                                          <p:val>
                                            <p:fltVal val="720.000000"/>
                                          </p:val>
                                        </p:tav>
                                        <p:tav tm="100000">
                                          <p:val>
                                            <p:fltVal val="0.000000"/>
                                          </p:val>
                                        </p:tav>
                                      </p:tavLst>
                                    </p:anim>
                                    <p:anim calcmode="lin" valueType="num">
                                      <p:cBhvr>
                                        <p:cTn id="9" dur="597" fill="hold">
                                          <p:stCondLst>
                                            <p:cond delay="0"/>
                                          </p:stCondLst>
                                        </p:cTn>
                                        <p:tgtEl>
                                          <p:spTgt spid="19458"/>
                                        </p:tgtEl>
                                        <p:attrNameLst>
                                          <p:attrName>ppt_h</p:attrName>
                                        </p:attrNameLst>
                                      </p:cBhvr>
                                      <p:tavLst>
                                        <p:tav tm="0">
                                          <p:val>
                                            <p:fltVal val="0.000000"/>
                                          </p:val>
                                        </p:tav>
                                        <p:tav tm="100000">
                                          <p:val>
                                            <p:strVal val="#ppt_h"/>
                                          </p:val>
                                        </p:tav>
                                      </p:tavLst>
                                    </p:anim>
                                    <p:anim calcmode="lin" valueType="num">
                                      <p:cBhvr>
                                        <p:cTn id="10" dur="597" fill="hold">
                                          <p:stCondLst>
                                            <p:cond delay="0"/>
                                          </p:stCondLst>
                                        </p:cTn>
                                        <p:tgtEl>
                                          <p:spTgt spid="19458"/>
                                        </p:tgtEl>
                                        <p:attrNameLst>
                                          <p:attrName>ppt_w</p:attrName>
                                        </p:attrNameLst>
                                      </p:cBhvr>
                                      <p:tavLst>
                                        <p:tav tm="0">
                                          <p:val>
                                            <p:fltVal val="0.00000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24" presetClass="entr" presetSubtype="0" fill="hold" nodeType="clickEffect">
                                  <p:stCondLst>
                                    <p:cond delay="0"/>
                                  </p:stCondLst>
                                  <p:childTnLst>
                                    <p:set>
                                      <p:cBhvr>
                                        <p:cTn id="14" dur="1" fill="hold">
                                          <p:stCondLst>
                                            <p:cond delay="0"/>
                                          </p:stCondLst>
                                        </p:cTn>
                                        <p:tgtEl>
                                          <p:spTgt spid="19459">
                                            <p:txEl>
                                              <p:pRg st="1" end="1"/>
                                            </p:txEl>
                                          </p:spTgt>
                                        </p:tgtEl>
                                        <p:attrNameLst>
                                          <p:attrName>style.visibility</p:attrName>
                                        </p:attrNameLst>
                                      </p:cBhvr>
                                      <p:to>
                                        <p:strVal val="visible"/>
                                      </p:to>
                                    </p:set>
                                    <p:anim to="" calcmode="lin" valueType="num">
                                      <p:cBhvr>
                                        <p:cTn id="15" dur="1" fill="hold"/>
                                        <p:tgtEl>
                                          <p:spTgt spid="19459">
                                            <p:txEl>
                                              <p:pRg st="1" end="1"/>
                                            </p:txEl>
                                          </p:spTgt>
                                        </p:tgtEl>
                                      </p:cBhvr>
                                    </p:anim>
                                  </p:childTnLst>
                                </p:cTn>
                              </p:par>
                            </p:childTnLst>
                          </p:cTn>
                        </p:par>
                      </p:childTnLst>
                    </p:cTn>
                  </p:par>
                  <p:par>
                    <p:cTn id="16" fill="hold">
                      <p:stCondLst>
                        <p:cond delay="indefinite"/>
                      </p:stCondLst>
                      <p:childTnLst>
                        <p:par>
                          <p:cTn id="17" fill="hold">
                            <p:stCondLst>
                              <p:cond delay="0"/>
                            </p:stCondLst>
                            <p:childTnLst>
                              <p:par>
                                <p:cTn id="18" presetID="24" presetClass="entr" presetSubtype="0" fill="hold" nodeType="clickEffect">
                                  <p:stCondLst>
                                    <p:cond delay="0"/>
                                  </p:stCondLst>
                                  <p:childTnLst>
                                    <p:set>
                                      <p:cBhvr>
                                        <p:cTn id="19" dur="1" fill="hold">
                                          <p:stCondLst>
                                            <p:cond delay="0"/>
                                          </p:stCondLst>
                                        </p:cTn>
                                        <p:tgtEl>
                                          <p:spTgt spid="19459">
                                            <p:txEl>
                                              <p:pRg st="2" end="2"/>
                                            </p:txEl>
                                          </p:spTgt>
                                        </p:tgtEl>
                                        <p:attrNameLst>
                                          <p:attrName>style.visibility</p:attrName>
                                        </p:attrNameLst>
                                      </p:cBhvr>
                                      <p:to>
                                        <p:strVal val="visible"/>
                                      </p:to>
                                    </p:set>
                                    <p:anim to="" calcmode="lin" valueType="num">
                                      <p:cBhvr>
                                        <p:cTn id="20" dur="1" fill="hold"/>
                                        <p:tgtEl>
                                          <p:spTgt spid="19459">
                                            <p:txEl>
                                              <p:pRg st="2" end="2"/>
                                            </p:txEl>
                                          </p:spTgt>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58"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7409" name="日期占位符 1"/>
          <p:cNvSpPr/>
          <p:nvPr>
            <p:ph type="dt" sz="half" idx="10"/>
          </p:nvPr>
        </p:nvSpPr>
        <p:spPr/>
        <p:txBody>
          <a:bodyPr anchor="b" anchorCtr="0"/>
          <a:lstStyle>
            <a:lvl1pPr marL="0" lvl="0"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fld id="{BB962C8B-B14F-4D97-AF65-F5344CB8AC3E}" type="datetime1">
              <a:rPr lang="zh-CN" altLang="en-US" sz="1200" dirty="0">
                <a:latin typeface="Garamond" panose="02020404030301010803" pitchFamily="18" charset="0"/>
              </a:rPr>
            </a:fld>
            <a:endParaRPr lang="zh-CN" altLang="en-US" sz="1200" dirty="0">
              <a:latin typeface="Garamond" panose="02020404030301010803" pitchFamily="18" charset="0"/>
            </a:endParaRPr>
          </a:p>
        </p:txBody>
      </p:sp>
      <p:sp>
        <p:nvSpPr>
          <p:cNvPr id="17410" name="页脚占位符 2"/>
          <p:cNvSpPr/>
          <p:nvPr>
            <p:ph type="ftr" sz="quarter" idx="11"/>
          </p:nvPr>
        </p:nvSpPr>
        <p:spPr/>
        <p:txBody>
          <a:bodyPr anchor="b" anchorCtr="0"/>
          <a:lstStyle>
            <a:lvl1pPr marL="0" lvl="0"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ctr"/>
            <a:r>
              <a:rPr lang="zh-CN" altLang="en-US" sz="1200" dirty="0">
                <a:latin typeface="Garamond" panose="02020404030301010803" pitchFamily="18" charset="0"/>
              </a:rPr>
              <a:t>顾渝-</a:t>
            </a:r>
            <a:r>
              <a:rPr lang="zh-CN" altLang="en-US" sz="1200" dirty="0">
                <a:latin typeface="Garamond" panose="02020404030301010803" pitchFamily="18" charset="0"/>
                <a:sym typeface="+mn-ea"/>
              </a:rPr>
              <a:t>《商务英语谈判》（第二版）</a:t>
            </a:r>
            <a:r>
              <a:rPr lang="zh-CN" altLang="en-US" sz="1200" dirty="0">
                <a:latin typeface="Garamond" panose="02020404030301010803" pitchFamily="18" charset="0"/>
              </a:rPr>
              <a:t> Chapter 1</a:t>
            </a:r>
            <a:endParaRPr lang="zh-CN" altLang="en-US" sz="1200" dirty="0">
              <a:latin typeface="Garamond" panose="02020404030301010803" pitchFamily="18" charset="0"/>
            </a:endParaRPr>
          </a:p>
        </p:txBody>
      </p:sp>
      <p:sp>
        <p:nvSpPr>
          <p:cNvPr id="17411" name="灯片编号占位符 3"/>
          <p:cNvSpPr/>
          <p:nvPr>
            <p:ph type="sldNum" sz="quarter" idx="12"/>
          </p:nvPr>
        </p:nvSpPr>
        <p:spPr/>
        <p:txBody>
          <a:bodyPr anchor="b" anchorCtr="0"/>
          <a:lstStyle>
            <a:lvl1pPr marL="0" lvl="0"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r"/>
            <a:fld id="{9A0DB2DC-4C9A-4742-B13C-FB6460FD3503}" type="slidenum">
              <a:rPr lang="zh-CN" altLang="en-US" sz="1200" dirty="0">
                <a:latin typeface="Garamond" panose="02020404030301010803" pitchFamily="18" charset="0"/>
              </a:rPr>
            </a:fld>
            <a:endParaRPr lang="zh-CN" altLang="en-US" sz="1200" dirty="0">
              <a:latin typeface="Garamond" panose="02020404030301010803" pitchFamily="18" charset="0"/>
            </a:endParaRPr>
          </a:p>
        </p:txBody>
      </p:sp>
      <p:sp>
        <p:nvSpPr>
          <p:cNvPr id="152578" name="标题 152577"/>
          <p:cNvSpPr>
            <a:spLocks noGrp="1"/>
          </p:cNvSpPr>
          <p:nvPr>
            <p:ph type="title"/>
          </p:nvPr>
        </p:nvSpPr>
        <p:spPr/>
        <p:txBody>
          <a:bodyPr anchor="t" anchorCtr="0"/>
          <a:p>
            <a:r>
              <a:rPr lang="en-US" altLang="zh-CN" b="1" u="sng"/>
              <a:t>1.1 Before You Begin</a:t>
            </a:r>
            <a:endParaRPr lang="en-US" altLang="zh-CN" sz="1700" b="1" u="sng"/>
          </a:p>
        </p:txBody>
      </p:sp>
      <p:sp>
        <p:nvSpPr>
          <p:cNvPr id="152579" name="内容占位符 152578"/>
          <p:cNvSpPr>
            <a:spLocks noGrp="1"/>
          </p:cNvSpPr>
          <p:nvPr>
            <p:ph idx="1"/>
          </p:nvPr>
        </p:nvSpPr>
        <p:spPr>
          <a:xfrm>
            <a:off x="395605" y="1124585"/>
            <a:ext cx="7995285" cy="4940300"/>
          </a:xfrm>
        </p:spPr>
        <p:txBody>
          <a:bodyPr anchor="t" anchorCtr="0"/>
          <a:p>
            <a:pPr marL="609600" indent="-609600">
              <a:buClr>
                <a:schemeClr val="tx1"/>
              </a:buClr>
              <a:buFontTx/>
              <a:buAutoNum type="arabicPeriod" startAt="7"/>
            </a:pPr>
            <a:r>
              <a:rPr lang="en-US" altLang="zh-CN" sz="2800" b="1"/>
              <a:t>Can you give an example to show the written rule for dress code or the informal ideas of what is acceptable to wear?</a:t>
            </a:r>
            <a:endParaRPr lang="en-US" altLang="zh-CN" sz="2800" b="1"/>
          </a:p>
          <a:p>
            <a:pPr marL="609600" indent="-609600" algn="l">
              <a:lnSpc>
                <a:spcPct val="140000"/>
              </a:lnSpc>
            </a:pPr>
            <a:r>
              <a:rPr lang="en-US" altLang="zh-CN" sz="2400"/>
              <a:t>For instance, a company may have a written rule that you may not wear jeans to work, or employees may just feel that they should wear more formal trousers instead of jeans. They know that if they wear jeans to work, they will look out of place. </a:t>
            </a:r>
            <a:endParaRPr lang="en-US" altLang="zh-CN" sz="24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withEffect">
                                  <p:stCondLst>
                                    <p:cond delay="0"/>
                                  </p:stCondLst>
                                  <p:iterate type="lt">
                                    <p:tmPct val="10000"/>
                                  </p:iterate>
                                  <p:childTnLst>
                                    <p:set>
                                      <p:cBhvr>
                                        <p:cTn id="6" dur="indefinite" fill="hold">
                                          <p:stCondLst>
                                            <p:cond delay="0"/>
                                          </p:stCondLst>
                                        </p:cTn>
                                        <p:tgtEl>
                                          <p:spTgt spid="152578"/>
                                        </p:tgtEl>
                                        <p:attrNameLst>
                                          <p:attrName>style.visibility</p:attrName>
                                        </p:attrNameLst>
                                      </p:cBhvr>
                                      <p:to>
                                        <p:strVal val="visible"/>
                                      </p:to>
                                    </p:set>
                                    <p:animEffect transition="in" filter="fade">
                                      <p:cBhvr>
                                        <p:cTn id="7" dur="597">
                                          <p:stCondLst>
                                            <p:cond delay="0"/>
                                          </p:stCondLst>
                                        </p:cTn>
                                        <p:tgtEl>
                                          <p:spTgt spid="152578"/>
                                        </p:tgtEl>
                                      </p:cBhvr>
                                    </p:animEffect>
                                    <p:anim calcmode="lin" valueType="num">
                                      <p:cBhvr>
                                        <p:cTn id="8" dur="597" fill="hold">
                                          <p:stCondLst>
                                            <p:cond delay="0"/>
                                          </p:stCondLst>
                                        </p:cTn>
                                        <p:tgtEl>
                                          <p:spTgt spid="152578"/>
                                        </p:tgtEl>
                                        <p:attrNameLst>
                                          <p:attrName>style.rotation</p:attrName>
                                        </p:attrNameLst>
                                      </p:cBhvr>
                                      <p:tavLst>
                                        <p:tav tm="0">
                                          <p:val>
                                            <p:fltVal val="720.000000"/>
                                          </p:val>
                                        </p:tav>
                                        <p:tav tm="100000">
                                          <p:val>
                                            <p:fltVal val="0.000000"/>
                                          </p:val>
                                        </p:tav>
                                      </p:tavLst>
                                    </p:anim>
                                    <p:anim calcmode="lin" valueType="num">
                                      <p:cBhvr>
                                        <p:cTn id="9" dur="597" fill="hold">
                                          <p:stCondLst>
                                            <p:cond delay="0"/>
                                          </p:stCondLst>
                                        </p:cTn>
                                        <p:tgtEl>
                                          <p:spTgt spid="152578"/>
                                        </p:tgtEl>
                                        <p:attrNameLst>
                                          <p:attrName>ppt_h</p:attrName>
                                        </p:attrNameLst>
                                      </p:cBhvr>
                                      <p:tavLst>
                                        <p:tav tm="0">
                                          <p:val>
                                            <p:fltVal val="0.000000"/>
                                          </p:val>
                                        </p:tav>
                                        <p:tav tm="100000">
                                          <p:val>
                                            <p:strVal val="#ppt_h"/>
                                          </p:val>
                                        </p:tav>
                                      </p:tavLst>
                                    </p:anim>
                                    <p:anim calcmode="lin" valueType="num">
                                      <p:cBhvr>
                                        <p:cTn id="10" dur="597" fill="hold">
                                          <p:stCondLst>
                                            <p:cond delay="0"/>
                                          </p:stCondLst>
                                        </p:cTn>
                                        <p:tgtEl>
                                          <p:spTgt spid="152578"/>
                                        </p:tgtEl>
                                        <p:attrNameLst>
                                          <p:attrName>ppt_w</p:attrName>
                                        </p:attrNameLst>
                                      </p:cBhvr>
                                      <p:tavLst>
                                        <p:tav tm="0">
                                          <p:val>
                                            <p:fltVal val="0.00000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12" presetClass="entr" presetSubtype="4" fill="hold" grpId="0" nodeType="clickEffect">
                                  <p:stCondLst>
                                    <p:cond delay="0"/>
                                  </p:stCondLst>
                                  <p:childTnLst>
                                    <p:set>
                                      <p:cBhvr>
                                        <p:cTn id="14" dur="indefinite" fill="hold">
                                          <p:stCondLst>
                                            <p:cond delay="0"/>
                                          </p:stCondLst>
                                        </p:cTn>
                                        <p:tgtEl>
                                          <p:spTgt spid="152579">
                                            <p:txEl>
                                              <p:charRg st="117" end="364"/>
                                            </p:txEl>
                                          </p:spTgt>
                                        </p:tgtEl>
                                        <p:attrNameLst>
                                          <p:attrName>style.visibility</p:attrName>
                                        </p:attrNameLst>
                                      </p:cBhvr>
                                      <p:to>
                                        <p:strVal val="visible"/>
                                      </p:to>
                                    </p:set>
                                    <p:animEffect transition="in" filter="slide(fromBottom)">
                                      <p:cBhvr>
                                        <p:cTn id="15" dur="500">
                                          <p:stCondLst>
                                            <p:cond delay="0"/>
                                          </p:stCondLst>
                                        </p:cTn>
                                        <p:tgtEl>
                                          <p:spTgt spid="152579">
                                            <p:txEl>
                                              <p:charRg st="117" end="36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2578" grpId="0"/>
      <p:bldP spid="152579" grpId="0" uiExpand="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8433" name="日期占位符 1"/>
          <p:cNvSpPr/>
          <p:nvPr>
            <p:ph type="dt" sz="half" idx="10"/>
          </p:nvPr>
        </p:nvSpPr>
        <p:spPr/>
        <p:txBody>
          <a:bodyPr anchor="b" anchorCtr="0"/>
          <a:lstStyle>
            <a:lvl1pPr marL="0" lvl="0"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fld id="{BB962C8B-B14F-4D97-AF65-F5344CB8AC3E}" type="datetime1">
              <a:rPr lang="zh-CN" altLang="en-US" sz="1200" dirty="0">
                <a:latin typeface="Garamond" panose="02020404030301010803" pitchFamily="18" charset="0"/>
              </a:rPr>
            </a:fld>
            <a:endParaRPr lang="zh-CN" altLang="en-US" sz="1200" dirty="0">
              <a:latin typeface="Garamond" panose="02020404030301010803" pitchFamily="18" charset="0"/>
            </a:endParaRPr>
          </a:p>
        </p:txBody>
      </p:sp>
      <p:sp>
        <p:nvSpPr>
          <p:cNvPr id="18434" name="页脚占位符 2"/>
          <p:cNvSpPr/>
          <p:nvPr>
            <p:ph type="ftr" sz="quarter" idx="11"/>
          </p:nvPr>
        </p:nvSpPr>
        <p:spPr/>
        <p:txBody>
          <a:bodyPr anchor="b" anchorCtr="0"/>
          <a:lstStyle>
            <a:lvl1pPr marL="0" lvl="0"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ctr"/>
            <a:r>
              <a:rPr lang="zh-CN" altLang="en-US" sz="1200" dirty="0">
                <a:latin typeface="Garamond" panose="02020404030301010803" pitchFamily="18" charset="0"/>
              </a:rPr>
              <a:t>顾渝-</a:t>
            </a:r>
            <a:r>
              <a:rPr lang="zh-CN" altLang="en-US" sz="1200" dirty="0">
                <a:latin typeface="Garamond" panose="02020404030301010803" pitchFamily="18" charset="0"/>
                <a:sym typeface="+mn-ea"/>
              </a:rPr>
              <a:t>《商务英语谈判》（第二版）</a:t>
            </a:r>
            <a:r>
              <a:rPr lang="zh-CN" altLang="en-US" sz="1200" dirty="0">
                <a:latin typeface="Garamond" panose="02020404030301010803" pitchFamily="18" charset="0"/>
              </a:rPr>
              <a:t>Chapter 1</a:t>
            </a:r>
            <a:endParaRPr lang="zh-CN" altLang="en-US" sz="1200" dirty="0">
              <a:latin typeface="Garamond" panose="02020404030301010803" pitchFamily="18" charset="0"/>
            </a:endParaRPr>
          </a:p>
        </p:txBody>
      </p:sp>
      <p:sp>
        <p:nvSpPr>
          <p:cNvPr id="18435" name="灯片编号占位符 3"/>
          <p:cNvSpPr/>
          <p:nvPr>
            <p:ph type="sldNum" sz="quarter" idx="12"/>
          </p:nvPr>
        </p:nvSpPr>
        <p:spPr/>
        <p:txBody>
          <a:bodyPr anchor="b" anchorCtr="0"/>
          <a:lstStyle>
            <a:lvl1pPr marL="0" lvl="0"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r"/>
            <a:fld id="{9A0DB2DC-4C9A-4742-B13C-FB6460FD3503}" type="slidenum">
              <a:rPr lang="zh-CN" altLang="en-US" sz="1200" dirty="0">
                <a:latin typeface="Garamond" panose="02020404030301010803" pitchFamily="18" charset="0"/>
              </a:rPr>
            </a:fld>
            <a:endParaRPr lang="zh-CN" altLang="en-US" sz="1200" dirty="0">
              <a:latin typeface="Garamond" panose="02020404030301010803" pitchFamily="18" charset="0"/>
            </a:endParaRPr>
          </a:p>
        </p:txBody>
      </p:sp>
      <p:sp>
        <p:nvSpPr>
          <p:cNvPr id="153602" name="标题 153601"/>
          <p:cNvSpPr>
            <a:spLocks noGrp="1"/>
          </p:cNvSpPr>
          <p:nvPr>
            <p:ph type="title"/>
          </p:nvPr>
        </p:nvSpPr>
        <p:spPr>
          <a:xfrm>
            <a:off x="457200" y="278130"/>
            <a:ext cx="8229600" cy="873125"/>
          </a:xfrm>
        </p:spPr>
        <p:txBody>
          <a:bodyPr anchor="t" anchorCtr="0"/>
          <a:p>
            <a:r>
              <a:rPr lang="en-US" altLang="zh-CN" b="1" u="sng"/>
              <a:t>1.1 Before You Begin</a:t>
            </a:r>
            <a:endParaRPr lang="en-US" altLang="zh-CN" sz="1700" b="1" u="sng"/>
          </a:p>
        </p:txBody>
      </p:sp>
      <p:sp>
        <p:nvSpPr>
          <p:cNvPr id="153603" name="内容占位符 153602"/>
          <p:cNvSpPr>
            <a:spLocks noGrp="1"/>
          </p:cNvSpPr>
          <p:nvPr>
            <p:ph idx="1"/>
          </p:nvPr>
        </p:nvSpPr>
        <p:spPr>
          <a:xfrm>
            <a:off x="395288" y="1124268"/>
            <a:ext cx="8291512" cy="4857750"/>
          </a:xfrm>
        </p:spPr>
        <p:txBody>
          <a:bodyPr anchor="t" anchorCtr="0"/>
          <a:p>
            <a:pPr marL="609600" indent="-609600">
              <a:lnSpc>
                <a:spcPct val="90000"/>
              </a:lnSpc>
              <a:buClr>
                <a:schemeClr val="tx1"/>
              </a:buClr>
              <a:buFontTx/>
              <a:buAutoNum type="arabicPeriod" startAt="8"/>
            </a:pPr>
            <a:r>
              <a:rPr lang="en-US" altLang="zh-CN" sz="2400" b="1"/>
              <a:t>Why are “controversial subjects” not suitable for small talk?</a:t>
            </a:r>
            <a:endParaRPr lang="en-US" altLang="zh-CN" sz="2400" b="1"/>
          </a:p>
          <a:p>
            <a:pPr marL="609600" indent="-609600" algn="l">
              <a:lnSpc>
                <a:spcPct val="90000"/>
              </a:lnSpc>
            </a:pPr>
            <a:r>
              <a:rPr lang="en-US" altLang="zh-CN" sz="2400"/>
              <a:t>Because when you don’t know others’ stand, controversial subjects might spoil your conversations. </a:t>
            </a:r>
            <a:endParaRPr lang="en-US" altLang="zh-CN" sz="2400"/>
          </a:p>
          <a:p>
            <a:pPr marL="0" indent="0" algn="l">
              <a:lnSpc>
                <a:spcPct val="90000"/>
              </a:lnSpc>
              <a:buNone/>
            </a:pPr>
            <a:endParaRPr lang="en-US" altLang="zh-CN" sz="2400"/>
          </a:p>
          <a:p>
            <a:pPr marL="609600" indent="-609600">
              <a:lnSpc>
                <a:spcPct val="90000"/>
              </a:lnSpc>
              <a:buClr>
                <a:schemeClr val="tx1"/>
              </a:buClr>
              <a:buFontTx/>
              <a:buAutoNum type="arabicPeriod" startAt="9"/>
            </a:pPr>
            <a:r>
              <a:rPr lang="en-US" altLang="zh-CN" sz="2400" b="1">
                <a:sym typeface="+mn-ea"/>
              </a:rPr>
              <a:t>How to understand “The relationship with a person determines the kind of language you use. This relationship may even affect what you say when you meet people”?</a:t>
            </a:r>
            <a:endParaRPr lang="en-US" altLang="zh-CN" sz="2400" b="1"/>
          </a:p>
          <a:p>
            <a:pPr marL="609600" indent="-609600" algn="l">
              <a:lnSpc>
                <a:spcPct val="90000"/>
              </a:lnSpc>
            </a:pPr>
            <a:r>
              <a:rPr lang="en-US" altLang="zh-CN" sz="2400">
                <a:sym typeface="+mn-ea"/>
              </a:rPr>
              <a:t>For example, it’s not appropriate to say “Hi, how are you!” when meeting the Managing Director of a large company or to say “Good morning, it’s a great pleasure to meet you” when being introduced to a person you’ll be working closely with in the same team.</a:t>
            </a:r>
            <a:endParaRPr lang="en-US" altLang="zh-CN" sz="2400"/>
          </a:p>
          <a:p>
            <a:pPr marL="0" indent="0" algn="l">
              <a:lnSpc>
                <a:spcPct val="90000"/>
              </a:lnSpc>
              <a:buNone/>
            </a:pPr>
            <a:endParaRPr lang="en-US" altLang="zh-CN" sz="24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withEffect">
                                  <p:stCondLst>
                                    <p:cond delay="0"/>
                                  </p:stCondLst>
                                  <p:iterate type="lt">
                                    <p:tmPct val="10000"/>
                                  </p:iterate>
                                  <p:childTnLst>
                                    <p:set>
                                      <p:cBhvr>
                                        <p:cTn id="6" dur="indefinite" fill="hold">
                                          <p:stCondLst>
                                            <p:cond delay="0"/>
                                          </p:stCondLst>
                                        </p:cTn>
                                        <p:tgtEl>
                                          <p:spTgt spid="153602"/>
                                        </p:tgtEl>
                                        <p:attrNameLst>
                                          <p:attrName>style.visibility</p:attrName>
                                        </p:attrNameLst>
                                      </p:cBhvr>
                                      <p:to>
                                        <p:strVal val="visible"/>
                                      </p:to>
                                    </p:set>
                                    <p:animEffect transition="in" filter="fade">
                                      <p:cBhvr>
                                        <p:cTn id="7" dur="597">
                                          <p:stCondLst>
                                            <p:cond delay="0"/>
                                          </p:stCondLst>
                                        </p:cTn>
                                        <p:tgtEl>
                                          <p:spTgt spid="153602"/>
                                        </p:tgtEl>
                                      </p:cBhvr>
                                    </p:animEffect>
                                    <p:anim calcmode="lin" valueType="num">
                                      <p:cBhvr>
                                        <p:cTn id="8" dur="597" fill="hold">
                                          <p:stCondLst>
                                            <p:cond delay="0"/>
                                          </p:stCondLst>
                                        </p:cTn>
                                        <p:tgtEl>
                                          <p:spTgt spid="153602"/>
                                        </p:tgtEl>
                                        <p:attrNameLst>
                                          <p:attrName>style.rotation</p:attrName>
                                        </p:attrNameLst>
                                      </p:cBhvr>
                                      <p:tavLst>
                                        <p:tav tm="0">
                                          <p:val>
                                            <p:fltVal val="720.000000"/>
                                          </p:val>
                                        </p:tav>
                                        <p:tav tm="100000">
                                          <p:val>
                                            <p:fltVal val="0.000000"/>
                                          </p:val>
                                        </p:tav>
                                      </p:tavLst>
                                    </p:anim>
                                    <p:anim calcmode="lin" valueType="num">
                                      <p:cBhvr>
                                        <p:cTn id="9" dur="597" fill="hold">
                                          <p:stCondLst>
                                            <p:cond delay="0"/>
                                          </p:stCondLst>
                                        </p:cTn>
                                        <p:tgtEl>
                                          <p:spTgt spid="153602"/>
                                        </p:tgtEl>
                                        <p:attrNameLst>
                                          <p:attrName>ppt_h</p:attrName>
                                        </p:attrNameLst>
                                      </p:cBhvr>
                                      <p:tavLst>
                                        <p:tav tm="0">
                                          <p:val>
                                            <p:fltVal val="0.000000"/>
                                          </p:val>
                                        </p:tav>
                                        <p:tav tm="100000">
                                          <p:val>
                                            <p:strVal val="#ppt_h"/>
                                          </p:val>
                                        </p:tav>
                                      </p:tavLst>
                                    </p:anim>
                                    <p:anim calcmode="lin" valueType="num">
                                      <p:cBhvr>
                                        <p:cTn id="10" dur="597" fill="hold">
                                          <p:stCondLst>
                                            <p:cond delay="0"/>
                                          </p:stCondLst>
                                        </p:cTn>
                                        <p:tgtEl>
                                          <p:spTgt spid="153602"/>
                                        </p:tgtEl>
                                        <p:attrNameLst>
                                          <p:attrName>ppt_w</p:attrName>
                                        </p:attrNameLst>
                                      </p:cBhvr>
                                      <p:tavLst>
                                        <p:tav tm="0">
                                          <p:val>
                                            <p:fltVal val="0.00000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12" presetClass="entr" presetSubtype="4" fill="hold" grpId="0" nodeType="clickEffect">
                                  <p:stCondLst>
                                    <p:cond delay="0"/>
                                  </p:stCondLst>
                                  <p:childTnLst>
                                    <p:set>
                                      <p:cBhvr>
                                        <p:cTn id="14" dur="indefinite" fill="hold">
                                          <p:stCondLst>
                                            <p:cond delay="0"/>
                                          </p:stCondLst>
                                        </p:cTn>
                                        <p:tgtEl>
                                          <p:spTgt spid="153603">
                                            <p:txEl>
                                              <p:charRg st="62" end="162"/>
                                            </p:txEl>
                                          </p:spTgt>
                                        </p:tgtEl>
                                        <p:attrNameLst>
                                          <p:attrName>style.visibility</p:attrName>
                                        </p:attrNameLst>
                                      </p:cBhvr>
                                      <p:to>
                                        <p:strVal val="visible"/>
                                      </p:to>
                                    </p:set>
                                    <p:animEffect transition="in" filter="slide(fromBottom)">
                                      <p:cBhvr>
                                        <p:cTn id="15" dur="500">
                                          <p:stCondLst>
                                            <p:cond delay="0"/>
                                          </p:stCondLst>
                                        </p:cTn>
                                        <p:tgtEl>
                                          <p:spTgt spid="153603">
                                            <p:txEl>
                                              <p:charRg st="62" end="162"/>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2" presetClass="entr" presetSubtype="4" fill="hold" grpId="0" nodeType="clickEffect">
                                  <p:stCondLst>
                                    <p:cond delay="0"/>
                                  </p:stCondLst>
                                  <p:childTnLst>
                                    <p:set>
                                      <p:cBhvr>
                                        <p:cTn id="19" dur="indefinite" fill="hold">
                                          <p:stCondLst>
                                            <p:cond delay="0"/>
                                          </p:stCondLst>
                                        </p:cTn>
                                        <p:tgtEl>
                                          <p:spTgt spid="153603">
                                            <p:txEl>
                                              <p:charRg st="3" end="3"/>
                                            </p:txEl>
                                          </p:spTgt>
                                        </p:tgtEl>
                                        <p:attrNameLst>
                                          <p:attrName>style.visibility</p:attrName>
                                        </p:attrNameLst>
                                      </p:cBhvr>
                                      <p:to>
                                        <p:strVal val="visible"/>
                                      </p:to>
                                    </p:set>
                                    <p:animEffect transition="in" filter="slide(fromBottom)">
                                      <p:cBhvr>
                                        <p:cTn id="20" dur="500">
                                          <p:stCondLst>
                                            <p:cond delay="0"/>
                                          </p:stCondLst>
                                        </p:cTn>
                                        <p:tgtEl>
                                          <p:spTgt spid="153603">
                                            <p:txEl>
                                              <p:char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02" grpId="0"/>
      <p:bldP spid="15360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0481" name="日期占位符 1"/>
          <p:cNvSpPr/>
          <p:nvPr>
            <p:ph type="dt" sz="half" idx="10"/>
          </p:nvPr>
        </p:nvSpPr>
        <p:spPr/>
        <p:txBody>
          <a:bodyPr anchor="b" anchorCtr="0"/>
          <a:lstStyle>
            <a:lvl1pPr marL="0" lvl="0"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fld id="{BB962C8B-B14F-4D97-AF65-F5344CB8AC3E}" type="datetime1">
              <a:rPr lang="zh-CN" altLang="en-US" sz="1200" dirty="0">
                <a:latin typeface="Garamond" panose="02020404030301010803" pitchFamily="18" charset="0"/>
              </a:rPr>
            </a:fld>
            <a:endParaRPr lang="zh-CN" altLang="en-US" sz="1200" dirty="0">
              <a:latin typeface="Garamond" panose="02020404030301010803" pitchFamily="18" charset="0"/>
            </a:endParaRPr>
          </a:p>
        </p:txBody>
      </p:sp>
      <p:sp>
        <p:nvSpPr>
          <p:cNvPr id="20482" name="页脚占位符 2"/>
          <p:cNvSpPr/>
          <p:nvPr>
            <p:ph type="ftr" sz="quarter" idx="11"/>
          </p:nvPr>
        </p:nvSpPr>
        <p:spPr/>
        <p:txBody>
          <a:bodyPr anchor="b" anchorCtr="0"/>
          <a:lstStyle>
            <a:lvl1pPr marL="0" lvl="0"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ctr"/>
            <a:r>
              <a:rPr lang="zh-CN" altLang="en-US" sz="1200" dirty="0">
                <a:latin typeface="Garamond" panose="02020404030301010803" pitchFamily="18" charset="0"/>
              </a:rPr>
              <a:t>顾渝-</a:t>
            </a:r>
            <a:r>
              <a:rPr lang="zh-CN" altLang="en-US" sz="1200" dirty="0">
                <a:latin typeface="Garamond" panose="02020404030301010803" pitchFamily="18" charset="0"/>
                <a:sym typeface="+mn-ea"/>
              </a:rPr>
              <a:t>《商务英语谈判》（第二版）</a:t>
            </a:r>
            <a:r>
              <a:rPr lang="zh-CN" altLang="en-US" sz="1200" dirty="0">
                <a:latin typeface="Garamond" panose="02020404030301010803" pitchFamily="18" charset="0"/>
              </a:rPr>
              <a:t>Chapter 1</a:t>
            </a:r>
            <a:endParaRPr lang="zh-CN" altLang="en-US" sz="1200" dirty="0">
              <a:latin typeface="Garamond" panose="02020404030301010803" pitchFamily="18" charset="0"/>
            </a:endParaRPr>
          </a:p>
        </p:txBody>
      </p:sp>
      <p:sp>
        <p:nvSpPr>
          <p:cNvPr id="20483" name="灯片编号占位符 3"/>
          <p:cNvSpPr/>
          <p:nvPr>
            <p:ph type="sldNum" sz="quarter" idx="12"/>
          </p:nvPr>
        </p:nvSpPr>
        <p:spPr/>
        <p:txBody>
          <a:bodyPr anchor="b" anchorCtr="0"/>
          <a:lstStyle>
            <a:lvl1pPr marL="0" lvl="0"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r"/>
            <a:fld id="{9A0DB2DC-4C9A-4742-B13C-FB6460FD3503}" type="slidenum">
              <a:rPr lang="zh-CN" altLang="en-US" sz="1200" dirty="0">
                <a:latin typeface="Garamond" panose="02020404030301010803" pitchFamily="18" charset="0"/>
              </a:rPr>
            </a:fld>
            <a:endParaRPr lang="zh-CN" altLang="en-US" sz="1200" dirty="0">
              <a:latin typeface="Garamond" panose="02020404030301010803" pitchFamily="18" charset="0"/>
            </a:endParaRPr>
          </a:p>
        </p:txBody>
      </p:sp>
      <p:sp>
        <p:nvSpPr>
          <p:cNvPr id="155650" name="标题 155649"/>
          <p:cNvSpPr>
            <a:spLocks noGrp="1"/>
          </p:cNvSpPr>
          <p:nvPr>
            <p:ph type="title"/>
          </p:nvPr>
        </p:nvSpPr>
        <p:spPr/>
        <p:txBody>
          <a:bodyPr anchor="t" anchorCtr="0"/>
          <a:p>
            <a:r>
              <a:rPr lang="en-US" altLang="zh-CN" b="1" u="sng"/>
              <a:t>1.1 Before You Begin</a:t>
            </a:r>
            <a:endParaRPr lang="en-US" altLang="zh-CN" sz="1700" b="1" u="sng"/>
          </a:p>
        </p:txBody>
      </p:sp>
      <p:sp>
        <p:nvSpPr>
          <p:cNvPr id="155651" name="内容占位符 155650"/>
          <p:cNvSpPr>
            <a:spLocks noGrp="1"/>
          </p:cNvSpPr>
          <p:nvPr>
            <p:ph idx="1"/>
          </p:nvPr>
        </p:nvSpPr>
        <p:spPr>
          <a:xfrm>
            <a:off x="518795" y="1125855"/>
            <a:ext cx="7530465" cy="4962525"/>
          </a:xfrm>
        </p:spPr>
        <p:txBody>
          <a:bodyPr anchor="t" anchorCtr="0"/>
          <a:p>
            <a:pPr marL="609600" indent="-609600">
              <a:lnSpc>
                <a:spcPct val="80000"/>
              </a:lnSpc>
              <a:buClr>
                <a:schemeClr val="tx1"/>
              </a:buClr>
              <a:buNone/>
            </a:pPr>
            <a:r>
              <a:rPr lang="en-US" altLang="zh-CN" sz="2400" b="1"/>
              <a:t>10.  What communication methods are used in the following sentences? What effects have been brought by such methods?</a:t>
            </a:r>
            <a:endParaRPr lang="en-US" altLang="zh-CN" sz="2400" b="1"/>
          </a:p>
          <a:p>
            <a:pPr marL="609600" indent="-609600">
              <a:lnSpc>
                <a:spcPct val="80000"/>
              </a:lnSpc>
              <a:buNone/>
            </a:pPr>
            <a:r>
              <a:rPr lang="en-US" altLang="zh-CN" sz="2400" b="1"/>
              <a:t>	1)  We close the café every night at 11:30 so that we can go home.</a:t>
            </a:r>
            <a:endParaRPr lang="en-US" altLang="zh-CN" sz="2400" b="1"/>
          </a:p>
          <a:p>
            <a:pPr marL="609600" indent="-609600">
              <a:lnSpc>
                <a:spcPct val="80000"/>
              </a:lnSpc>
              <a:buNone/>
            </a:pPr>
            <a:r>
              <a:rPr lang="en-US" altLang="zh-CN" sz="2400" b="1"/>
              <a:t>	2)  The café will remain open until 11:30 P.M. for the convenience of our customer.</a:t>
            </a:r>
            <a:endParaRPr lang="en-US" altLang="zh-CN" sz="2400" b="1"/>
          </a:p>
          <a:p>
            <a:pPr marL="609600" indent="-609600">
              <a:lnSpc>
                <a:spcPct val="80000"/>
              </a:lnSpc>
              <a:buNone/>
            </a:pPr>
            <a:endParaRPr lang="en-US" altLang="zh-CN" sz="2100" b="1"/>
          </a:p>
          <a:p>
            <a:pPr marL="609600" indent="-609600">
              <a:lnSpc>
                <a:spcPct val="100000"/>
              </a:lnSpc>
            </a:pPr>
            <a:r>
              <a:rPr lang="en-US" altLang="zh-CN" sz="2800"/>
              <a:t>Of course the above two sentences are exaggerated in order to show the effects brought by different communication methods. </a:t>
            </a:r>
            <a:endParaRPr lang="en-US" altLang="zh-CN" sz="2800"/>
          </a:p>
        </p:txBody>
      </p:sp>
      <p:sp>
        <p:nvSpPr>
          <p:cNvPr id="2" name="下箭头 1"/>
          <p:cNvSpPr/>
          <p:nvPr/>
        </p:nvSpPr>
        <p:spPr>
          <a:xfrm>
            <a:off x="4211955" y="5445125"/>
            <a:ext cx="143510" cy="215900"/>
          </a:xfrm>
          <a:prstGeom prst="downArrow">
            <a:avLst/>
          </a:prstGeom>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withEffect">
                                  <p:stCondLst>
                                    <p:cond delay="0"/>
                                  </p:stCondLst>
                                  <p:iterate type="lt">
                                    <p:tmPct val="10000"/>
                                  </p:iterate>
                                  <p:childTnLst>
                                    <p:set>
                                      <p:cBhvr>
                                        <p:cTn id="6" dur="indefinite" fill="hold">
                                          <p:stCondLst>
                                            <p:cond delay="0"/>
                                          </p:stCondLst>
                                        </p:cTn>
                                        <p:tgtEl>
                                          <p:spTgt spid="155650"/>
                                        </p:tgtEl>
                                        <p:attrNameLst>
                                          <p:attrName>style.visibility</p:attrName>
                                        </p:attrNameLst>
                                      </p:cBhvr>
                                      <p:to>
                                        <p:strVal val="visible"/>
                                      </p:to>
                                    </p:set>
                                    <p:animEffect transition="in" filter="fade">
                                      <p:cBhvr>
                                        <p:cTn id="7" dur="597">
                                          <p:stCondLst>
                                            <p:cond delay="0"/>
                                          </p:stCondLst>
                                        </p:cTn>
                                        <p:tgtEl>
                                          <p:spTgt spid="155650"/>
                                        </p:tgtEl>
                                      </p:cBhvr>
                                    </p:animEffect>
                                    <p:anim calcmode="lin" valueType="num">
                                      <p:cBhvr>
                                        <p:cTn id="8" dur="597" fill="hold">
                                          <p:stCondLst>
                                            <p:cond delay="0"/>
                                          </p:stCondLst>
                                        </p:cTn>
                                        <p:tgtEl>
                                          <p:spTgt spid="155650"/>
                                        </p:tgtEl>
                                        <p:attrNameLst>
                                          <p:attrName>style.rotation</p:attrName>
                                        </p:attrNameLst>
                                      </p:cBhvr>
                                      <p:tavLst>
                                        <p:tav tm="0">
                                          <p:val>
                                            <p:fltVal val="720.000000"/>
                                          </p:val>
                                        </p:tav>
                                        <p:tav tm="100000">
                                          <p:val>
                                            <p:fltVal val="0.000000"/>
                                          </p:val>
                                        </p:tav>
                                      </p:tavLst>
                                    </p:anim>
                                    <p:anim calcmode="lin" valueType="num">
                                      <p:cBhvr>
                                        <p:cTn id="9" dur="597" fill="hold">
                                          <p:stCondLst>
                                            <p:cond delay="0"/>
                                          </p:stCondLst>
                                        </p:cTn>
                                        <p:tgtEl>
                                          <p:spTgt spid="155650"/>
                                        </p:tgtEl>
                                        <p:attrNameLst>
                                          <p:attrName>ppt_h</p:attrName>
                                        </p:attrNameLst>
                                      </p:cBhvr>
                                      <p:tavLst>
                                        <p:tav tm="0">
                                          <p:val>
                                            <p:fltVal val="0.000000"/>
                                          </p:val>
                                        </p:tav>
                                        <p:tav tm="100000">
                                          <p:val>
                                            <p:strVal val="#ppt_h"/>
                                          </p:val>
                                        </p:tav>
                                      </p:tavLst>
                                    </p:anim>
                                    <p:anim calcmode="lin" valueType="num">
                                      <p:cBhvr>
                                        <p:cTn id="10" dur="597" fill="hold">
                                          <p:stCondLst>
                                            <p:cond delay="0"/>
                                          </p:stCondLst>
                                        </p:cTn>
                                        <p:tgtEl>
                                          <p:spTgt spid="155650"/>
                                        </p:tgtEl>
                                        <p:attrNameLst>
                                          <p:attrName>ppt_w</p:attrName>
                                        </p:attrNameLst>
                                      </p:cBhvr>
                                      <p:tavLst>
                                        <p:tav tm="0">
                                          <p:val>
                                            <p:fltVal val="0.00000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24" presetClass="entr" presetSubtype="0" fill="hold" nodeType="clickEffect">
                                  <p:stCondLst>
                                    <p:cond delay="0"/>
                                  </p:stCondLst>
                                  <p:childTnLst>
                                    <p:set>
                                      <p:cBhvr>
                                        <p:cTn id="14" dur="1" fill="hold">
                                          <p:stCondLst>
                                            <p:cond delay="0"/>
                                          </p:stCondLst>
                                        </p:cTn>
                                        <p:tgtEl>
                                          <p:spTgt spid="155651">
                                            <p:txEl>
                                              <p:pRg st="4" end="4"/>
                                            </p:txEl>
                                          </p:spTgt>
                                        </p:tgtEl>
                                        <p:attrNameLst>
                                          <p:attrName>style.visibility</p:attrName>
                                        </p:attrNameLst>
                                      </p:cBhvr>
                                      <p:to>
                                        <p:strVal val="visible"/>
                                      </p:to>
                                    </p:set>
                                    <p:anim to="" calcmode="lin" valueType="num">
                                      <p:cBhvr>
                                        <p:cTn id="15" dur="1" fill="hold"/>
                                        <p:tgtEl>
                                          <p:spTgt spid="155651">
                                            <p:txEl>
                                              <p:pRg st="4" end="4"/>
                                            </p:txEl>
                                          </p:spTgt>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5650"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0481" name="日期占位符 1"/>
          <p:cNvSpPr/>
          <p:nvPr>
            <p:ph type="dt" sz="half" idx="10"/>
          </p:nvPr>
        </p:nvSpPr>
        <p:spPr/>
        <p:txBody>
          <a:bodyPr anchor="b" anchorCtr="0"/>
          <a:lstStyle>
            <a:lvl1pPr marL="0" lvl="0"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fld id="{BB962C8B-B14F-4D97-AF65-F5344CB8AC3E}" type="datetime1">
              <a:rPr lang="zh-CN" altLang="en-US" sz="1200" dirty="0">
                <a:latin typeface="Garamond" panose="02020404030301010803" pitchFamily="18" charset="0"/>
              </a:rPr>
            </a:fld>
            <a:endParaRPr lang="zh-CN" altLang="en-US" sz="1200" dirty="0">
              <a:latin typeface="Garamond" panose="02020404030301010803" pitchFamily="18" charset="0"/>
            </a:endParaRPr>
          </a:p>
        </p:txBody>
      </p:sp>
      <p:sp>
        <p:nvSpPr>
          <p:cNvPr id="20482" name="页脚占位符 2"/>
          <p:cNvSpPr/>
          <p:nvPr>
            <p:ph type="ftr" sz="quarter" idx="11"/>
          </p:nvPr>
        </p:nvSpPr>
        <p:spPr/>
        <p:txBody>
          <a:bodyPr anchor="b" anchorCtr="0"/>
          <a:lstStyle>
            <a:lvl1pPr marL="0" lvl="0"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ctr"/>
            <a:r>
              <a:rPr lang="zh-CN" altLang="en-US" sz="1200" dirty="0">
                <a:latin typeface="Garamond" panose="02020404030301010803" pitchFamily="18" charset="0"/>
              </a:rPr>
              <a:t>顾渝-</a:t>
            </a:r>
            <a:r>
              <a:rPr lang="zh-CN" altLang="en-US" sz="1200" dirty="0">
                <a:latin typeface="Garamond" panose="02020404030301010803" pitchFamily="18" charset="0"/>
                <a:sym typeface="+mn-ea"/>
              </a:rPr>
              <a:t>《商务英语谈判》（第二版）</a:t>
            </a:r>
            <a:r>
              <a:rPr lang="zh-CN" altLang="en-US" sz="1200" dirty="0">
                <a:latin typeface="Garamond" panose="02020404030301010803" pitchFamily="18" charset="0"/>
              </a:rPr>
              <a:t>Chapter 1</a:t>
            </a:r>
            <a:endParaRPr lang="zh-CN" altLang="en-US" sz="1200" dirty="0">
              <a:latin typeface="Garamond" panose="02020404030301010803" pitchFamily="18" charset="0"/>
            </a:endParaRPr>
          </a:p>
        </p:txBody>
      </p:sp>
      <p:sp>
        <p:nvSpPr>
          <p:cNvPr id="20483" name="灯片编号占位符 3"/>
          <p:cNvSpPr/>
          <p:nvPr>
            <p:ph type="sldNum" sz="quarter" idx="12"/>
          </p:nvPr>
        </p:nvSpPr>
        <p:spPr/>
        <p:txBody>
          <a:bodyPr anchor="b" anchorCtr="0"/>
          <a:lstStyle>
            <a:lvl1pPr marL="0" lvl="0"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r"/>
            <a:fld id="{9A0DB2DC-4C9A-4742-B13C-FB6460FD3503}" type="slidenum">
              <a:rPr lang="zh-CN" altLang="en-US" sz="1200" dirty="0">
                <a:latin typeface="Garamond" panose="02020404030301010803" pitchFamily="18" charset="0"/>
              </a:rPr>
            </a:fld>
            <a:endParaRPr lang="zh-CN" altLang="en-US" sz="1200" dirty="0">
              <a:latin typeface="Garamond" panose="02020404030301010803" pitchFamily="18" charset="0"/>
            </a:endParaRPr>
          </a:p>
        </p:txBody>
      </p:sp>
      <p:sp>
        <p:nvSpPr>
          <p:cNvPr id="155650" name="标题 155649"/>
          <p:cNvSpPr>
            <a:spLocks noGrp="1"/>
          </p:cNvSpPr>
          <p:nvPr>
            <p:ph type="title"/>
          </p:nvPr>
        </p:nvSpPr>
        <p:spPr/>
        <p:txBody>
          <a:bodyPr anchor="t" anchorCtr="0"/>
          <a:p>
            <a:r>
              <a:rPr lang="en-US" altLang="zh-CN" b="1" u="sng"/>
              <a:t>1.1 Before You Begin</a:t>
            </a:r>
            <a:endParaRPr lang="en-US" altLang="zh-CN" sz="1700" b="1" u="sng"/>
          </a:p>
        </p:txBody>
      </p:sp>
      <p:sp>
        <p:nvSpPr>
          <p:cNvPr id="155651" name="内容占位符 155650"/>
          <p:cNvSpPr>
            <a:spLocks noGrp="1"/>
          </p:cNvSpPr>
          <p:nvPr>
            <p:ph idx="1"/>
          </p:nvPr>
        </p:nvSpPr>
        <p:spPr>
          <a:xfrm>
            <a:off x="457200" y="1052830"/>
            <a:ext cx="8119110" cy="5031740"/>
          </a:xfrm>
        </p:spPr>
        <p:txBody>
          <a:bodyPr anchor="t" anchorCtr="0"/>
          <a:p>
            <a:pPr marL="0" indent="0">
              <a:lnSpc>
                <a:spcPct val="80000"/>
              </a:lnSpc>
              <a:buNone/>
            </a:pPr>
            <a:r>
              <a:rPr lang="en-US" altLang="zh-CN" sz="2800" b="1">
                <a:sym typeface="+mn-ea"/>
              </a:rPr>
              <a:t>10. </a:t>
            </a:r>
            <a:endParaRPr lang="en-US" altLang="zh-CN" sz="2800" b="1">
              <a:sym typeface="+mn-ea"/>
            </a:endParaRPr>
          </a:p>
          <a:p>
            <a:pPr marL="609600" indent="-609600">
              <a:lnSpc>
                <a:spcPct val="100000"/>
              </a:lnSpc>
            </a:pPr>
            <a:r>
              <a:rPr lang="en-US" altLang="zh-CN" sz="2600">
                <a:sym typeface="+mn-ea"/>
              </a:rPr>
              <a:t>In Sentence 1), the word “close” shows the “negative approach”, and “we can go home” shows the “we-attitude”; while in Sentence 2), “remain open” shows the “positive approach” and “for the convenience of our customer” reflects the “you-attitude”.  </a:t>
            </a:r>
            <a:endParaRPr lang="en-US" altLang="zh-CN" sz="2600">
              <a:sym typeface="+mn-ea"/>
            </a:endParaRPr>
          </a:p>
          <a:p>
            <a:pPr marL="609600" indent="-609600">
              <a:lnSpc>
                <a:spcPct val="100000"/>
              </a:lnSpc>
            </a:pPr>
            <a:r>
              <a:rPr lang="en-US" altLang="zh-CN" sz="2600"/>
              <a:t>Customers would prefer that Sentence 2) be used in communicating with them even though the two sentences have the same meaning that “at 11:30 the café ceases to be in operation for the day.” </a:t>
            </a:r>
            <a:r>
              <a:rPr lang="en-US" altLang="zh-CN" sz="2600"/>
              <a:t> </a:t>
            </a:r>
            <a:endParaRPr lang="en-US" altLang="zh-CN" sz="26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withEffect">
                                  <p:stCondLst>
                                    <p:cond delay="0"/>
                                  </p:stCondLst>
                                  <p:iterate type="lt">
                                    <p:tmPct val="10000"/>
                                  </p:iterate>
                                  <p:childTnLst>
                                    <p:set>
                                      <p:cBhvr>
                                        <p:cTn id="6" dur="indefinite" fill="hold">
                                          <p:stCondLst>
                                            <p:cond delay="0"/>
                                          </p:stCondLst>
                                        </p:cTn>
                                        <p:tgtEl>
                                          <p:spTgt spid="155650"/>
                                        </p:tgtEl>
                                        <p:attrNameLst>
                                          <p:attrName>style.visibility</p:attrName>
                                        </p:attrNameLst>
                                      </p:cBhvr>
                                      <p:to>
                                        <p:strVal val="visible"/>
                                      </p:to>
                                    </p:set>
                                    <p:animEffect transition="in" filter="fade">
                                      <p:cBhvr>
                                        <p:cTn id="7" dur="597">
                                          <p:stCondLst>
                                            <p:cond delay="0"/>
                                          </p:stCondLst>
                                        </p:cTn>
                                        <p:tgtEl>
                                          <p:spTgt spid="155650"/>
                                        </p:tgtEl>
                                      </p:cBhvr>
                                    </p:animEffect>
                                    <p:anim calcmode="lin" valueType="num">
                                      <p:cBhvr>
                                        <p:cTn id="8" dur="597" fill="hold">
                                          <p:stCondLst>
                                            <p:cond delay="0"/>
                                          </p:stCondLst>
                                        </p:cTn>
                                        <p:tgtEl>
                                          <p:spTgt spid="155650"/>
                                        </p:tgtEl>
                                        <p:attrNameLst>
                                          <p:attrName>style.rotation</p:attrName>
                                        </p:attrNameLst>
                                      </p:cBhvr>
                                      <p:tavLst>
                                        <p:tav tm="0">
                                          <p:val>
                                            <p:fltVal val="720.000000"/>
                                          </p:val>
                                        </p:tav>
                                        <p:tav tm="100000">
                                          <p:val>
                                            <p:fltVal val="0.000000"/>
                                          </p:val>
                                        </p:tav>
                                      </p:tavLst>
                                    </p:anim>
                                    <p:anim calcmode="lin" valueType="num">
                                      <p:cBhvr>
                                        <p:cTn id="9" dur="597" fill="hold">
                                          <p:stCondLst>
                                            <p:cond delay="0"/>
                                          </p:stCondLst>
                                        </p:cTn>
                                        <p:tgtEl>
                                          <p:spTgt spid="155650"/>
                                        </p:tgtEl>
                                        <p:attrNameLst>
                                          <p:attrName>ppt_h</p:attrName>
                                        </p:attrNameLst>
                                      </p:cBhvr>
                                      <p:tavLst>
                                        <p:tav tm="0">
                                          <p:val>
                                            <p:fltVal val="0.000000"/>
                                          </p:val>
                                        </p:tav>
                                        <p:tav tm="100000">
                                          <p:val>
                                            <p:strVal val="#ppt_h"/>
                                          </p:val>
                                        </p:tav>
                                      </p:tavLst>
                                    </p:anim>
                                    <p:anim calcmode="lin" valueType="num">
                                      <p:cBhvr>
                                        <p:cTn id="10" dur="597" fill="hold">
                                          <p:stCondLst>
                                            <p:cond delay="0"/>
                                          </p:stCondLst>
                                        </p:cTn>
                                        <p:tgtEl>
                                          <p:spTgt spid="155650"/>
                                        </p:tgtEl>
                                        <p:attrNameLst>
                                          <p:attrName>ppt_w</p:attrName>
                                        </p:attrNameLst>
                                      </p:cBhvr>
                                      <p:tavLst>
                                        <p:tav tm="0">
                                          <p:val>
                                            <p:fltVal val="0.00000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24" presetClass="entr" presetSubtype="0" fill="hold" nodeType="clickEffect">
                                  <p:stCondLst>
                                    <p:cond delay="0"/>
                                  </p:stCondLst>
                                  <p:childTnLst>
                                    <p:set>
                                      <p:cBhvr>
                                        <p:cTn id="14" dur="1" fill="hold">
                                          <p:stCondLst>
                                            <p:cond delay="0"/>
                                          </p:stCondLst>
                                        </p:cTn>
                                        <p:tgtEl>
                                          <p:spTgt spid="155651">
                                            <p:txEl>
                                              <p:pRg st="1" end="1"/>
                                            </p:txEl>
                                          </p:spTgt>
                                        </p:tgtEl>
                                        <p:attrNameLst>
                                          <p:attrName>style.visibility</p:attrName>
                                        </p:attrNameLst>
                                      </p:cBhvr>
                                      <p:to>
                                        <p:strVal val="visible"/>
                                      </p:to>
                                    </p:set>
                                    <p:anim to="" calcmode="lin" valueType="num">
                                      <p:cBhvr>
                                        <p:cTn id="15" dur="1" fill="hold"/>
                                        <p:tgtEl>
                                          <p:spTgt spid="155651">
                                            <p:txEl>
                                              <p:pRg st="1" end="1"/>
                                            </p:txEl>
                                          </p:spTgt>
                                        </p:tgtEl>
                                      </p:cBhvr>
                                    </p:anim>
                                  </p:childTnLst>
                                </p:cTn>
                              </p:par>
                            </p:childTnLst>
                          </p:cTn>
                        </p:par>
                      </p:childTnLst>
                    </p:cTn>
                  </p:par>
                  <p:par>
                    <p:cTn id="16" fill="hold">
                      <p:stCondLst>
                        <p:cond delay="indefinite"/>
                      </p:stCondLst>
                      <p:childTnLst>
                        <p:par>
                          <p:cTn id="17" fill="hold">
                            <p:stCondLst>
                              <p:cond delay="0"/>
                            </p:stCondLst>
                            <p:childTnLst>
                              <p:par>
                                <p:cTn id="18" presetID="24" presetClass="entr" presetSubtype="0" fill="hold" nodeType="clickEffect">
                                  <p:stCondLst>
                                    <p:cond delay="0"/>
                                  </p:stCondLst>
                                  <p:childTnLst>
                                    <p:set>
                                      <p:cBhvr>
                                        <p:cTn id="19" dur="1" fill="hold">
                                          <p:stCondLst>
                                            <p:cond delay="0"/>
                                          </p:stCondLst>
                                        </p:cTn>
                                        <p:tgtEl>
                                          <p:spTgt spid="155651">
                                            <p:txEl>
                                              <p:pRg st="2" end="2"/>
                                            </p:txEl>
                                          </p:spTgt>
                                        </p:tgtEl>
                                        <p:attrNameLst>
                                          <p:attrName>style.visibility</p:attrName>
                                        </p:attrNameLst>
                                      </p:cBhvr>
                                      <p:to>
                                        <p:strVal val="visible"/>
                                      </p:to>
                                    </p:set>
                                    <p:anim to="" calcmode="lin" valueType="num">
                                      <p:cBhvr>
                                        <p:cTn id="20" dur="1" fill="hold"/>
                                        <p:tgtEl>
                                          <p:spTgt spid="155651">
                                            <p:txEl>
                                              <p:pRg st="2" end="2"/>
                                            </p:txEl>
                                          </p:spTgt>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5650"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1505" name="日期占位符 1"/>
          <p:cNvSpPr/>
          <p:nvPr>
            <p:ph type="dt" sz="half" idx="10"/>
          </p:nvPr>
        </p:nvSpPr>
        <p:spPr/>
        <p:txBody>
          <a:bodyPr anchor="b" anchorCtr="0"/>
          <a:lstStyle>
            <a:lvl1pPr marL="0" lvl="0"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fld id="{BB962C8B-B14F-4D97-AF65-F5344CB8AC3E}" type="datetime1">
              <a:rPr lang="zh-CN" altLang="en-US" sz="1200" dirty="0">
                <a:latin typeface="Garamond" panose="02020404030301010803" pitchFamily="18" charset="0"/>
                <a:ea typeface="宋体" panose="02010600030101010101" pitchFamily="2" charset="-122"/>
              </a:rPr>
            </a:fld>
            <a:endParaRPr lang="zh-CN" altLang="en-US" sz="1200" dirty="0">
              <a:latin typeface="Garamond" panose="02020404030301010803" pitchFamily="18" charset="0"/>
              <a:ea typeface="宋体" panose="02010600030101010101" pitchFamily="2" charset="-122"/>
            </a:endParaRPr>
          </a:p>
        </p:txBody>
      </p:sp>
      <p:sp>
        <p:nvSpPr>
          <p:cNvPr id="21506" name="页脚占位符 2"/>
          <p:cNvSpPr/>
          <p:nvPr>
            <p:ph type="ftr" sz="quarter" idx="11"/>
          </p:nvPr>
        </p:nvSpPr>
        <p:spPr/>
        <p:txBody>
          <a:bodyPr anchor="b" anchorCtr="0"/>
          <a:lstStyle>
            <a:lvl1pPr marL="0" lvl="0"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ctr"/>
            <a:r>
              <a:rPr lang="zh-CN" altLang="en-US" sz="1200" dirty="0">
                <a:latin typeface="Garamond" panose="02020404030301010803" pitchFamily="18" charset="0"/>
                <a:ea typeface="宋体" panose="02010600030101010101" pitchFamily="2" charset="-122"/>
              </a:rPr>
              <a:t>顾渝-</a:t>
            </a:r>
            <a:r>
              <a:rPr lang="zh-CN" altLang="en-US" sz="1200" dirty="0">
                <a:latin typeface="Garamond" panose="02020404030301010803" pitchFamily="18" charset="0"/>
                <a:sym typeface="+mn-ea"/>
              </a:rPr>
              <a:t>《商务英语谈判》（第二版）</a:t>
            </a:r>
            <a:r>
              <a:rPr lang="zh-CN" altLang="en-US" sz="1200" dirty="0">
                <a:latin typeface="Garamond" panose="02020404030301010803" pitchFamily="18" charset="0"/>
                <a:ea typeface="宋体" panose="02010600030101010101" pitchFamily="2" charset="-122"/>
              </a:rPr>
              <a:t> Chapter 1</a:t>
            </a:r>
            <a:endParaRPr lang="zh-CN" altLang="en-US" sz="1200" dirty="0">
              <a:latin typeface="Garamond" panose="02020404030301010803" pitchFamily="18" charset="0"/>
              <a:ea typeface="宋体" panose="02010600030101010101" pitchFamily="2" charset="-122"/>
            </a:endParaRPr>
          </a:p>
        </p:txBody>
      </p:sp>
      <p:sp>
        <p:nvSpPr>
          <p:cNvPr id="21507" name="灯片编号占位符 3"/>
          <p:cNvSpPr/>
          <p:nvPr>
            <p:ph type="sldNum" sz="quarter" idx="12"/>
          </p:nvPr>
        </p:nvSpPr>
        <p:spPr/>
        <p:txBody>
          <a:bodyPr anchor="b" anchorCtr="0"/>
          <a:lstStyle>
            <a:lvl1pPr marL="0" lvl="0"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r"/>
            <a:fld id="{9A0DB2DC-4C9A-4742-B13C-FB6460FD3503}" type="slidenum">
              <a:rPr lang="zh-CN" altLang="en-US" sz="1200" dirty="0">
                <a:latin typeface="Garamond" panose="02020404030301010803" pitchFamily="18" charset="0"/>
                <a:ea typeface="宋体" panose="02010600030101010101" pitchFamily="2" charset="-122"/>
              </a:rPr>
            </a:fld>
            <a:endParaRPr lang="zh-CN" altLang="en-US" sz="1200" dirty="0">
              <a:latin typeface="Garamond" panose="02020404030301010803" pitchFamily="18" charset="0"/>
              <a:ea typeface="宋体" panose="02010600030101010101" pitchFamily="2" charset="-122"/>
            </a:endParaRPr>
          </a:p>
        </p:txBody>
      </p:sp>
      <p:sp>
        <p:nvSpPr>
          <p:cNvPr id="20482" name="标题 20481"/>
          <p:cNvSpPr>
            <a:spLocks noGrp="1"/>
          </p:cNvSpPr>
          <p:nvPr>
            <p:ph type="title"/>
          </p:nvPr>
        </p:nvSpPr>
        <p:spPr/>
        <p:txBody>
          <a:bodyPr anchor="t" anchorCtr="0"/>
          <a:p>
            <a:r>
              <a:rPr lang="en-US" altLang="zh-CN" b="1" u="sng">
                <a:sym typeface="+mn-ea"/>
              </a:rPr>
              <a:t>1.1 Before You Begin</a:t>
            </a:r>
            <a:endParaRPr lang="en-US" altLang="zh-CN" sz="3600" b="1">
              <a:solidFill>
                <a:schemeClr val="tx1"/>
              </a:solidFill>
            </a:endParaRPr>
          </a:p>
        </p:txBody>
      </p:sp>
      <p:sp>
        <p:nvSpPr>
          <p:cNvPr id="21509" name="文本占位符 20482"/>
          <p:cNvSpPr>
            <a:spLocks noGrp="1"/>
          </p:cNvSpPr>
          <p:nvPr>
            <p:ph idx="1"/>
          </p:nvPr>
        </p:nvSpPr>
        <p:spPr>
          <a:xfrm>
            <a:off x="467360" y="1341120"/>
            <a:ext cx="7931150" cy="4637088"/>
          </a:xfrm>
        </p:spPr>
        <p:txBody>
          <a:bodyPr anchor="t" anchorCtr="0"/>
          <a:p>
            <a:pPr marL="0" indent="0">
              <a:buNone/>
            </a:pPr>
            <a:r>
              <a:rPr lang="en-US" altLang="zh-CN" b="1">
                <a:sym typeface="+mn-ea"/>
              </a:rPr>
              <a:t>Further Reading- Assignment:</a:t>
            </a:r>
            <a:endParaRPr lang="en-US" altLang="zh-CN" b="1">
              <a:sym typeface="+mn-ea"/>
            </a:endParaRPr>
          </a:p>
          <a:p>
            <a:r>
              <a:rPr lang="en-US" altLang="zh-CN" sz="3000">
                <a:sym typeface="+mn-ea"/>
              </a:rPr>
              <a:t>Please read this article “The 4D Approach” and understand the meanings of: </a:t>
            </a:r>
            <a:endParaRPr lang="en-US" altLang="zh-CN" sz="3000"/>
          </a:p>
          <a:p>
            <a:pPr marL="457200" lvl="1" indent="457200">
              <a:buNone/>
            </a:pPr>
            <a:r>
              <a:rPr lang="en-US" altLang="zh-CN" sz="3000" i="1">
                <a:sym typeface="+mn-ea"/>
              </a:rPr>
              <a:t>Design, Dig, Develop, Decide</a:t>
            </a:r>
            <a:endParaRPr lang="en-US" altLang="zh-CN"/>
          </a:p>
          <a:p>
            <a:r>
              <a:rPr lang="en-US" altLang="zh-CN"/>
              <a:t>Please use your smartphone to scan and read “Illustration of the 4D approach applied to a negotiation”, and find out the application of the 4D approach. </a:t>
            </a:r>
            <a:endParaRPr lang="en-US" altLang="zh-CN"/>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withEffect">
                                  <p:stCondLst>
                                    <p:cond delay="0"/>
                                  </p:stCondLst>
                                  <p:iterate type="lt">
                                    <p:tmPct val="10000"/>
                                  </p:iterate>
                                  <p:childTnLst>
                                    <p:set>
                                      <p:cBhvr>
                                        <p:cTn id="6" dur="indefinite" fill="hold">
                                          <p:stCondLst>
                                            <p:cond delay="0"/>
                                          </p:stCondLst>
                                        </p:cTn>
                                        <p:tgtEl>
                                          <p:spTgt spid="20482"/>
                                        </p:tgtEl>
                                        <p:attrNameLst>
                                          <p:attrName>style.visibility</p:attrName>
                                        </p:attrNameLst>
                                      </p:cBhvr>
                                      <p:to>
                                        <p:strVal val="visible"/>
                                      </p:to>
                                    </p:set>
                                    <p:animEffect transition="in" filter="fade">
                                      <p:cBhvr>
                                        <p:cTn id="7" dur="597">
                                          <p:stCondLst>
                                            <p:cond delay="0"/>
                                          </p:stCondLst>
                                        </p:cTn>
                                        <p:tgtEl>
                                          <p:spTgt spid="20482"/>
                                        </p:tgtEl>
                                      </p:cBhvr>
                                    </p:animEffect>
                                    <p:anim calcmode="lin" valueType="num">
                                      <p:cBhvr>
                                        <p:cTn id="8" dur="597" fill="hold">
                                          <p:stCondLst>
                                            <p:cond delay="0"/>
                                          </p:stCondLst>
                                        </p:cTn>
                                        <p:tgtEl>
                                          <p:spTgt spid="20482"/>
                                        </p:tgtEl>
                                        <p:attrNameLst>
                                          <p:attrName>style.rotation</p:attrName>
                                        </p:attrNameLst>
                                      </p:cBhvr>
                                      <p:tavLst>
                                        <p:tav tm="0">
                                          <p:val>
                                            <p:fltVal val="720.000000"/>
                                          </p:val>
                                        </p:tav>
                                        <p:tav tm="100000">
                                          <p:val>
                                            <p:fltVal val="0.000000"/>
                                          </p:val>
                                        </p:tav>
                                      </p:tavLst>
                                    </p:anim>
                                    <p:anim calcmode="lin" valueType="num">
                                      <p:cBhvr>
                                        <p:cTn id="9" dur="597" fill="hold">
                                          <p:stCondLst>
                                            <p:cond delay="0"/>
                                          </p:stCondLst>
                                        </p:cTn>
                                        <p:tgtEl>
                                          <p:spTgt spid="20482"/>
                                        </p:tgtEl>
                                        <p:attrNameLst>
                                          <p:attrName>ppt_h</p:attrName>
                                        </p:attrNameLst>
                                      </p:cBhvr>
                                      <p:tavLst>
                                        <p:tav tm="0">
                                          <p:val>
                                            <p:fltVal val="0.000000"/>
                                          </p:val>
                                        </p:tav>
                                        <p:tav tm="100000">
                                          <p:val>
                                            <p:strVal val="#ppt_h"/>
                                          </p:val>
                                        </p:tav>
                                      </p:tavLst>
                                    </p:anim>
                                    <p:anim calcmode="lin" valueType="num">
                                      <p:cBhvr>
                                        <p:cTn id="10" dur="597" fill="hold">
                                          <p:stCondLst>
                                            <p:cond delay="0"/>
                                          </p:stCondLst>
                                        </p:cTn>
                                        <p:tgtEl>
                                          <p:spTgt spid="20482"/>
                                        </p:tgtEl>
                                        <p:attrNameLst>
                                          <p:attrName>ppt_w</p:attrName>
                                        </p:attrNameLst>
                                      </p:cBhvr>
                                      <p:tavLst>
                                        <p:tav tm="0">
                                          <p:val>
                                            <p:fltVal val="0.00000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2529" name="日期占位符 1"/>
          <p:cNvSpPr/>
          <p:nvPr>
            <p:ph type="dt" sz="half" idx="10"/>
          </p:nvPr>
        </p:nvSpPr>
        <p:spPr/>
        <p:txBody>
          <a:bodyPr anchor="b" anchorCtr="0"/>
          <a:lstStyle>
            <a:lvl1pPr marL="0" lvl="0"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fld id="{BB962C8B-B14F-4D97-AF65-F5344CB8AC3E}" type="datetime1">
              <a:rPr lang="zh-CN" altLang="en-US" sz="1200" dirty="0">
                <a:latin typeface="Garamond" panose="02020404030301010803" pitchFamily="18" charset="0"/>
              </a:rPr>
            </a:fld>
            <a:endParaRPr lang="zh-CN" altLang="en-US" sz="1200" dirty="0">
              <a:latin typeface="Garamond" panose="02020404030301010803" pitchFamily="18" charset="0"/>
            </a:endParaRPr>
          </a:p>
        </p:txBody>
      </p:sp>
      <p:sp>
        <p:nvSpPr>
          <p:cNvPr id="22530" name="页脚占位符 2"/>
          <p:cNvSpPr/>
          <p:nvPr>
            <p:ph type="ftr" sz="quarter" idx="11"/>
          </p:nvPr>
        </p:nvSpPr>
        <p:spPr/>
        <p:txBody>
          <a:bodyPr anchor="b" anchorCtr="0"/>
          <a:lstStyle>
            <a:lvl1pPr marL="0" lvl="0"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ctr"/>
            <a:r>
              <a:rPr lang="zh-CN" altLang="en-US" sz="1200" dirty="0">
                <a:latin typeface="Garamond" panose="02020404030301010803" pitchFamily="18" charset="0"/>
              </a:rPr>
              <a:t>顾渝-</a:t>
            </a:r>
            <a:r>
              <a:rPr lang="zh-CN" altLang="en-US" sz="1200" dirty="0">
                <a:latin typeface="Garamond" panose="02020404030301010803" pitchFamily="18" charset="0"/>
                <a:sym typeface="+mn-ea"/>
              </a:rPr>
              <a:t>《商务英语谈判》（第二版）</a:t>
            </a:r>
            <a:r>
              <a:rPr lang="zh-CN" altLang="en-US" sz="1200" dirty="0">
                <a:latin typeface="Garamond" panose="02020404030301010803" pitchFamily="18" charset="0"/>
              </a:rPr>
              <a:t> Chapter 1</a:t>
            </a:r>
            <a:endParaRPr lang="zh-CN" altLang="en-US" sz="1200" dirty="0">
              <a:latin typeface="Garamond" panose="02020404030301010803" pitchFamily="18" charset="0"/>
            </a:endParaRPr>
          </a:p>
        </p:txBody>
      </p:sp>
      <p:sp>
        <p:nvSpPr>
          <p:cNvPr id="22531" name="灯片编号占位符 3"/>
          <p:cNvSpPr/>
          <p:nvPr>
            <p:ph type="sldNum" sz="quarter" idx="12"/>
          </p:nvPr>
        </p:nvSpPr>
        <p:spPr/>
        <p:txBody>
          <a:bodyPr anchor="b" anchorCtr="0"/>
          <a:lstStyle>
            <a:lvl1pPr marL="0" lvl="0"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r"/>
            <a:fld id="{9A0DB2DC-4C9A-4742-B13C-FB6460FD3503}" type="slidenum">
              <a:rPr lang="zh-CN" altLang="en-US" sz="1200" dirty="0">
                <a:latin typeface="Garamond" panose="02020404030301010803" pitchFamily="18" charset="0"/>
              </a:rPr>
            </a:fld>
            <a:endParaRPr lang="zh-CN" altLang="en-US" sz="1200" dirty="0">
              <a:latin typeface="Garamond" panose="02020404030301010803" pitchFamily="18" charset="0"/>
            </a:endParaRPr>
          </a:p>
        </p:txBody>
      </p:sp>
      <p:sp>
        <p:nvSpPr>
          <p:cNvPr id="20482" name="标题 20481"/>
          <p:cNvSpPr>
            <a:spLocks noGrp="1"/>
          </p:cNvSpPr>
          <p:nvPr>
            <p:ph type="title"/>
          </p:nvPr>
        </p:nvSpPr>
        <p:spPr/>
        <p:txBody>
          <a:bodyPr anchor="t" anchorCtr="0"/>
          <a:p>
            <a:r>
              <a:rPr lang="en-US" altLang="zh-CN" b="1" u="sng"/>
              <a:t>1.2 Useful Expressions</a:t>
            </a:r>
            <a:endParaRPr lang="en-US" altLang="zh-CN" sz="1700" b="1" u="sng"/>
          </a:p>
        </p:txBody>
      </p:sp>
      <p:sp>
        <p:nvSpPr>
          <p:cNvPr id="20483" name="内容占位符 20482"/>
          <p:cNvSpPr>
            <a:spLocks noGrp="1"/>
          </p:cNvSpPr>
          <p:nvPr>
            <p:ph idx="1"/>
          </p:nvPr>
        </p:nvSpPr>
        <p:spPr>
          <a:xfrm>
            <a:off x="395605" y="1196975"/>
            <a:ext cx="7931150" cy="4637088"/>
          </a:xfrm>
        </p:spPr>
        <p:txBody>
          <a:bodyPr anchor="t" anchorCtr="0"/>
          <a:p>
            <a:r>
              <a:rPr lang="en-US" altLang="zh-CN" b="1"/>
              <a:t>What are the main contents covered by Group A-F?</a:t>
            </a:r>
            <a:endParaRPr lang="en-US" altLang="zh-CN" b="1"/>
          </a:p>
          <a:p>
            <a:pPr marL="859155" lvl="1" indent="-514350">
              <a:buFont typeface="+mj-lt"/>
              <a:buAutoNum type="alphaUcPeriod"/>
            </a:pPr>
            <a:r>
              <a:rPr lang="en-US" altLang="zh-CN" sz="2800" i="1"/>
              <a:t>Opening a meeting</a:t>
            </a:r>
            <a:r>
              <a:rPr lang="en-US" altLang="zh-CN" sz="2800"/>
              <a:t> </a:t>
            </a:r>
            <a:endParaRPr lang="en-US" altLang="zh-CN" sz="2800"/>
          </a:p>
          <a:p>
            <a:pPr marL="859155" lvl="1" indent="-514350">
              <a:buFont typeface="+mj-lt"/>
              <a:buAutoNum type="alphaUcPeriod"/>
            </a:pPr>
            <a:r>
              <a:rPr lang="en-US" altLang="zh-CN" sz="2800" i="1"/>
              <a:t>Expressions for the host</a:t>
            </a:r>
            <a:r>
              <a:rPr lang="en-US" altLang="zh-CN" sz="2800"/>
              <a:t> </a:t>
            </a:r>
            <a:endParaRPr lang="en-US" altLang="zh-CN" sz="2800"/>
          </a:p>
          <a:p>
            <a:pPr marL="859155" lvl="1" indent="-514350">
              <a:buFont typeface="+mj-lt"/>
              <a:buAutoNum type="alphaUcPeriod"/>
            </a:pPr>
            <a:r>
              <a:rPr lang="en-US" altLang="zh-CN" sz="2800" i="1"/>
              <a:t>The language of meetings</a:t>
            </a:r>
            <a:r>
              <a:rPr lang="en-US" altLang="zh-CN" sz="2800"/>
              <a:t> </a:t>
            </a:r>
            <a:endParaRPr lang="en-US" altLang="zh-CN" sz="2800"/>
          </a:p>
          <a:p>
            <a:pPr marL="859155" lvl="1" indent="-514350">
              <a:buFont typeface="+mj-lt"/>
              <a:buAutoNum type="alphaUcPeriod"/>
            </a:pPr>
            <a:r>
              <a:rPr lang="en-US" altLang="zh-CN" sz="2800" i="1"/>
              <a:t>Asking for help</a:t>
            </a:r>
            <a:r>
              <a:rPr lang="en-US" altLang="zh-CN" sz="2800"/>
              <a:t> </a:t>
            </a:r>
            <a:endParaRPr lang="en-US" altLang="zh-CN" sz="2800"/>
          </a:p>
          <a:p>
            <a:pPr marL="859155" lvl="1" indent="-514350">
              <a:buFont typeface="+mj-lt"/>
              <a:buAutoNum type="alphaUcPeriod"/>
            </a:pPr>
            <a:r>
              <a:rPr lang="en-US" altLang="zh-CN" sz="2800" i="1"/>
              <a:t>Small talk</a:t>
            </a:r>
            <a:r>
              <a:rPr lang="en-US" altLang="zh-CN" sz="2800"/>
              <a:t> </a:t>
            </a:r>
            <a:endParaRPr lang="en-US" altLang="zh-CN" sz="2800"/>
          </a:p>
          <a:p>
            <a:pPr marL="859155" lvl="1" indent="-514350">
              <a:buFont typeface="+mj-lt"/>
              <a:buAutoNum type="alphaUcPeriod"/>
            </a:pPr>
            <a:r>
              <a:rPr lang="en-US" altLang="zh-CN" sz="2800" i="1"/>
              <a:t>Cooperation</a:t>
            </a:r>
            <a:r>
              <a:rPr lang="en-US" altLang="zh-CN" sz="2800"/>
              <a:t> </a:t>
            </a:r>
            <a:endParaRPr lang="en-US" altLang="zh-CN" sz="28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withEffect">
                                  <p:stCondLst>
                                    <p:cond delay="0"/>
                                  </p:stCondLst>
                                  <p:iterate type="lt">
                                    <p:tmPct val="10000"/>
                                  </p:iterate>
                                  <p:childTnLst>
                                    <p:set>
                                      <p:cBhvr>
                                        <p:cTn id="6" dur="indefinite" fill="hold">
                                          <p:stCondLst>
                                            <p:cond delay="0"/>
                                          </p:stCondLst>
                                        </p:cTn>
                                        <p:tgtEl>
                                          <p:spTgt spid="20482"/>
                                        </p:tgtEl>
                                        <p:attrNameLst>
                                          <p:attrName>style.visibility</p:attrName>
                                        </p:attrNameLst>
                                      </p:cBhvr>
                                      <p:to>
                                        <p:strVal val="visible"/>
                                      </p:to>
                                    </p:set>
                                    <p:animEffect transition="in" filter="fade">
                                      <p:cBhvr>
                                        <p:cTn id="7" dur="597">
                                          <p:stCondLst>
                                            <p:cond delay="0"/>
                                          </p:stCondLst>
                                        </p:cTn>
                                        <p:tgtEl>
                                          <p:spTgt spid="20482"/>
                                        </p:tgtEl>
                                      </p:cBhvr>
                                    </p:animEffect>
                                    <p:anim calcmode="lin" valueType="num">
                                      <p:cBhvr>
                                        <p:cTn id="8" dur="597" fill="hold">
                                          <p:stCondLst>
                                            <p:cond delay="0"/>
                                          </p:stCondLst>
                                        </p:cTn>
                                        <p:tgtEl>
                                          <p:spTgt spid="20482"/>
                                        </p:tgtEl>
                                        <p:attrNameLst>
                                          <p:attrName>style.rotation</p:attrName>
                                        </p:attrNameLst>
                                      </p:cBhvr>
                                      <p:tavLst>
                                        <p:tav tm="0">
                                          <p:val>
                                            <p:fltVal val="720.000000"/>
                                          </p:val>
                                        </p:tav>
                                        <p:tav tm="100000">
                                          <p:val>
                                            <p:fltVal val="0.000000"/>
                                          </p:val>
                                        </p:tav>
                                      </p:tavLst>
                                    </p:anim>
                                    <p:anim calcmode="lin" valueType="num">
                                      <p:cBhvr>
                                        <p:cTn id="9" dur="597" fill="hold">
                                          <p:stCondLst>
                                            <p:cond delay="0"/>
                                          </p:stCondLst>
                                        </p:cTn>
                                        <p:tgtEl>
                                          <p:spTgt spid="20482"/>
                                        </p:tgtEl>
                                        <p:attrNameLst>
                                          <p:attrName>ppt_h</p:attrName>
                                        </p:attrNameLst>
                                      </p:cBhvr>
                                      <p:tavLst>
                                        <p:tav tm="0">
                                          <p:val>
                                            <p:fltVal val="0.000000"/>
                                          </p:val>
                                        </p:tav>
                                        <p:tav tm="100000">
                                          <p:val>
                                            <p:strVal val="#ppt_h"/>
                                          </p:val>
                                        </p:tav>
                                      </p:tavLst>
                                    </p:anim>
                                    <p:anim calcmode="lin" valueType="num">
                                      <p:cBhvr>
                                        <p:cTn id="10" dur="597" fill="hold">
                                          <p:stCondLst>
                                            <p:cond delay="0"/>
                                          </p:stCondLst>
                                        </p:cTn>
                                        <p:tgtEl>
                                          <p:spTgt spid="20482"/>
                                        </p:tgtEl>
                                        <p:attrNameLst>
                                          <p:attrName>ppt_w</p:attrName>
                                        </p:attrNameLst>
                                      </p:cBhvr>
                                      <p:tavLst>
                                        <p:tav tm="0">
                                          <p:val>
                                            <p:fltVal val="0.00000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24" presetClass="entr" presetSubtype="0" fill="hold" nodeType="clickEffect">
                                  <p:stCondLst>
                                    <p:cond delay="0"/>
                                  </p:stCondLst>
                                  <p:childTnLst>
                                    <p:set>
                                      <p:cBhvr>
                                        <p:cTn id="14" dur="1" fill="hold">
                                          <p:stCondLst>
                                            <p:cond delay="0"/>
                                          </p:stCondLst>
                                        </p:cTn>
                                        <p:tgtEl>
                                          <p:spTgt spid="20483">
                                            <p:txEl>
                                              <p:charRg st="49" end="71"/>
                                            </p:txEl>
                                          </p:spTgt>
                                        </p:tgtEl>
                                        <p:attrNameLst>
                                          <p:attrName>style.visibility</p:attrName>
                                        </p:attrNameLst>
                                      </p:cBhvr>
                                      <p:to>
                                        <p:strVal val="visible"/>
                                      </p:to>
                                    </p:set>
                                    <p:anim to="" calcmode="lin" valueType="num">
                                      <p:cBhvr>
                                        <p:cTn id="15" dur="1" fill="hold"/>
                                        <p:tgtEl>
                                          <p:spTgt spid="20483">
                                            <p:txEl>
                                              <p:charRg st="49" end="71"/>
                                            </p:txEl>
                                          </p:spTgt>
                                        </p:tgtEl>
                                        <p:attrNameLst>
                                          <p:attrName>style.visibility</p:attrName>
                                        </p:attrNameLst>
                                      </p:cBhvr>
                                    </p:anim>
                                  </p:childTnLst>
                                </p:cTn>
                              </p:par>
                            </p:childTnLst>
                          </p:cTn>
                        </p:par>
                      </p:childTnLst>
                    </p:cTn>
                  </p:par>
                  <p:par>
                    <p:cTn id="16" fill="hold">
                      <p:stCondLst>
                        <p:cond delay="indefinite"/>
                      </p:stCondLst>
                      <p:childTnLst>
                        <p:par>
                          <p:cTn id="17" fill="hold">
                            <p:stCondLst>
                              <p:cond delay="0"/>
                            </p:stCondLst>
                            <p:childTnLst>
                              <p:par>
                                <p:cTn id="18" presetID="24" presetClass="entr" presetSubtype="0" fill="hold" nodeType="clickEffect">
                                  <p:stCondLst>
                                    <p:cond delay="0"/>
                                  </p:stCondLst>
                                  <p:childTnLst>
                                    <p:set>
                                      <p:cBhvr>
                                        <p:cTn id="19" dur="1" fill="hold">
                                          <p:stCondLst>
                                            <p:cond delay="0"/>
                                          </p:stCondLst>
                                        </p:cTn>
                                        <p:tgtEl>
                                          <p:spTgt spid="20483">
                                            <p:txEl>
                                              <p:charRg st="71" end="100"/>
                                            </p:txEl>
                                          </p:spTgt>
                                        </p:tgtEl>
                                        <p:attrNameLst>
                                          <p:attrName>style.visibility</p:attrName>
                                        </p:attrNameLst>
                                      </p:cBhvr>
                                      <p:to>
                                        <p:strVal val="visible"/>
                                      </p:to>
                                    </p:set>
                                    <p:anim to="" calcmode="lin" valueType="num">
                                      <p:cBhvr>
                                        <p:cTn id="20" dur="1" fill="hold"/>
                                        <p:tgtEl>
                                          <p:spTgt spid="20483">
                                            <p:txEl>
                                              <p:charRg st="71" end="100"/>
                                            </p:txEl>
                                          </p:spTgt>
                                        </p:tgtEl>
                                        <p:attrNameLst>
                                          <p:attrName>style.visibility</p:attrName>
                                        </p:attrNameLst>
                                      </p:cBhvr>
                                    </p:anim>
                                  </p:childTnLst>
                                </p:cTn>
                              </p:par>
                            </p:childTnLst>
                          </p:cTn>
                        </p:par>
                      </p:childTnLst>
                    </p:cTn>
                  </p:par>
                  <p:par>
                    <p:cTn id="21" fill="hold">
                      <p:stCondLst>
                        <p:cond delay="indefinite"/>
                      </p:stCondLst>
                      <p:childTnLst>
                        <p:par>
                          <p:cTn id="22" fill="hold">
                            <p:stCondLst>
                              <p:cond delay="0"/>
                            </p:stCondLst>
                            <p:childTnLst>
                              <p:par>
                                <p:cTn id="23" presetID="24" presetClass="entr" presetSubtype="0" fill="hold" nodeType="clickEffect">
                                  <p:stCondLst>
                                    <p:cond delay="0"/>
                                  </p:stCondLst>
                                  <p:childTnLst>
                                    <p:set>
                                      <p:cBhvr>
                                        <p:cTn id="24" dur="1" fill="hold">
                                          <p:stCondLst>
                                            <p:cond delay="0"/>
                                          </p:stCondLst>
                                        </p:cTn>
                                        <p:tgtEl>
                                          <p:spTgt spid="20483">
                                            <p:txEl>
                                              <p:charRg st="100" end="129"/>
                                            </p:txEl>
                                          </p:spTgt>
                                        </p:tgtEl>
                                        <p:attrNameLst>
                                          <p:attrName>style.visibility</p:attrName>
                                        </p:attrNameLst>
                                      </p:cBhvr>
                                      <p:to>
                                        <p:strVal val="visible"/>
                                      </p:to>
                                    </p:set>
                                    <p:anim to="" calcmode="lin" valueType="num">
                                      <p:cBhvr>
                                        <p:cTn id="25" dur="1" fill="hold"/>
                                        <p:tgtEl>
                                          <p:spTgt spid="20483">
                                            <p:txEl>
                                              <p:charRg st="100" end="129"/>
                                            </p:txEl>
                                          </p:spTgt>
                                        </p:tgtEl>
                                        <p:attrNameLst>
                                          <p:attrName>style.visibility</p:attrName>
                                        </p:attrNameLst>
                                      </p:cBhvr>
                                    </p:anim>
                                  </p:childTnLst>
                                </p:cTn>
                              </p:par>
                            </p:childTnLst>
                          </p:cTn>
                        </p:par>
                      </p:childTnLst>
                    </p:cTn>
                  </p:par>
                  <p:par>
                    <p:cTn id="26" fill="hold">
                      <p:stCondLst>
                        <p:cond delay="indefinite"/>
                      </p:stCondLst>
                      <p:childTnLst>
                        <p:par>
                          <p:cTn id="27" fill="hold">
                            <p:stCondLst>
                              <p:cond delay="0"/>
                            </p:stCondLst>
                            <p:childTnLst>
                              <p:par>
                                <p:cTn id="28" presetID="24" presetClass="entr" presetSubtype="0" fill="hold" nodeType="clickEffect">
                                  <p:stCondLst>
                                    <p:cond delay="0"/>
                                  </p:stCondLst>
                                  <p:childTnLst>
                                    <p:set>
                                      <p:cBhvr>
                                        <p:cTn id="29" dur="1" fill="hold">
                                          <p:stCondLst>
                                            <p:cond delay="0"/>
                                          </p:stCondLst>
                                        </p:cTn>
                                        <p:tgtEl>
                                          <p:spTgt spid="20483">
                                            <p:txEl>
                                              <p:charRg st="129" end="149"/>
                                            </p:txEl>
                                          </p:spTgt>
                                        </p:tgtEl>
                                        <p:attrNameLst>
                                          <p:attrName>style.visibility</p:attrName>
                                        </p:attrNameLst>
                                      </p:cBhvr>
                                      <p:to>
                                        <p:strVal val="visible"/>
                                      </p:to>
                                    </p:set>
                                    <p:anim to="" calcmode="lin" valueType="num">
                                      <p:cBhvr>
                                        <p:cTn id="30" dur="1" fill="hold"/>
                                        <p:tgtEl>
                                          <p:spTgt spid="20483">
                                            <p:txEl>
                                              <p:charRg st="129" end="149"/>
                                            </p:txEl>
                                          </p:spTgt>
                                        </p:tgtEl>
                                        <p:attrNameLst>
                                          <p:attrName>style.visibility</p:attrName>
                                        </p:attrNameLst>
                                      </p:cBhvr>
                                    </p:anim>
                                  </p:childTnLst>
                                </p:cTn>
                              </p:par>
                            </p:childTnLst>
                          </p:cTn>
                        </p:par>
                      </p:childTnLst>
                    </p:cTn>
                  </p:par>
                  <p:par>
                    <p:cTn id="31" fill="hold">
                      <p:stCondLst>
                        <p:cond delay="indefinite"/>
                      </p:stCondLst>
                      <p:childTnLst>
                        <p:par>
                          <p:cTn id="32" fill="hold">
                            <p:stCondLst>
                              <p:cond delay="0"/>
                            </p:stCondLst>
                            <p:childTnLst>
                              <p:par>
                                <p:cTn id="33" presetID="24" presetClass="entr" presetSubtype="0" fill="hold" nodeType="clickEffect">
                                  <p:stCondLst>
                                    <p:cond delay="0"/>
                                  </p:stCondLst>
                                  <p:childTnLst>
                                    <p:set>
                                      <p:cBhvr>
                                        <p:cTn id="34" dur="1" fill="hold">
                                          <p:stCondLst>
                                            <p:cond delay="0"/>
                                          </p:stCondLst>
                                        </p:cTn>
                                        <p:tgtEl>
                                          <p:spTgt spid="20483">
                                            <p:txEl>
                                              <p:charRg st="149" end="164"/>
                                            </p:txEl>
                                          </p:spTgt>
                                        </p:tgtEl>
                                        <p:attrNameLst>
                                          <p:attrName>style.visibility</p:attrName>
                                        </p:attrNameLst>
                                      </p:cBhvr>
                                      <p:to>
                                        <p:strVal val="visible"/>
                                      </p:to>
                                    </p:set>
                                    <p:anim to="" calcmode="lin" valueType="num">
                                      <p:cBhvr>
                                        <p:cTn id="35" dur="1" fill="hold"/>
                                        <p:tgtEl>
                                          <p:spTgt spid="20483">
                                            <p:txEl>
                                              <p:charRg st="149" end="164"/>
                                            </p:txEl>
                                          </p:spTgt>
                                        </p:tgtEl>
                                        <p:attrNameLst>
                                          <p:attrName>style.visibility</p:attrName>
                                        </p:attrNameLst>
                                      </p:cBhvr>
                                    </p:anim>
                                  </p:childTnLst>
                                </p:cTn>
                              </p:par>
                            </p:childTnLst>
                          </p:cTn>
                        </p:par>
                      </p:childTnLst>
                    </p:cTn>
                  </p:par>
                  <p:par>
                    <p:cTn id="36" fill="hold">
                      <p:stCondLst>
                        <p:cond delay="indefinite"/>
                      </p:stCondLst>
                      <p:childTnLst>
                        <p:par>
                          <p:cTn id="37" fill="hold">
                            <p:stCondLst>
                              <p:cond delay="0"/>
                            </p:stCondLst>
                            <p:childTnLst>
                              <p:par>
                                <p:cTn id="38" presetID="24" presetClass="entr" presetSubtype="0" fill="hold" nodeType="clickEffect">
                                  <p:stCondLst>
                                    <p:cond delay="0"/>
                                  </p:stCondLst>
                                  <p:childTnLst>
                                    <p:set>
                                      <p:cBhvr>
                                        <p:cTn id="39" dur="1" fill="hold">
                                          <p:stCondLst>
                                            <p:cond delay="0"/>
                                          </p:stCondLst>
                                        </p:cTn>
                                        <p:tgtEl>
                                          <p:spTgt spid="20483">
                                            <p:txEl>
                                              <p:charRg st="164" end="180"/>
                                            </p:txEl>
                                          </p:spTgt>
                                        </p:tgtEl>
                                        <p:attrNameLst>
                                          <p:attrName>style.visibility</p:attrName>
                                        </p:attrNameLst>
                                      </p:cBhvr>
                                      <p:to>
                                        <p:strVal val="visible"/>
                                      </p:to>
                                    </p:set>
                                    <p:anim to="" calcmode="lin" valueType="num">
                                      <p:cBhvr>
                                        <p:cTn id="40" dur="1" fill="hold"/>
                                        <p:tgtEl>
                                          <p:spTgt spid="20483">
                                            <p:txEl>
                                              <p:charRg st="164" end="180"/>
                                            </p:txEl>
                                          </p:spTgt>
                                        </p:tgtEl>
                                        <p:attrNameLst>
                                          <p:attrName>style.visibility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3553" name="日期占位符 1"/>
          <p:cNvSpPr/>
          <p:nvPr>
            <p:ph type="dt" sz="half" idx="10"/>
          </p:nvPr>
        </p:nvSpPr>
        <p:spPr/>
        <p:txBody>
          <a:bodyPr anchor="b" anchorCtr="0"/>
          <a:lstStyle>
            <a:lvl1pPr marL="0" lvl="0"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fld id="{BB962C8B-B14F-4D97-AF65-F5344CB8AC3E}" type="datetime1">
              <a:rPr lang="zh-CN" altLang="en-US" sz="1200" dirty="0">
                <a:latin typeface="Garamond" panose="02020404030301010803" pitchFamily="18" charset="0"/>
              </a:rPr>
            </a:fld>
            <a:endParaRPr lang="zh-CN" altLang="en-US" sz="1200" dirty="0">
              <a:latin typeface="Garamond" panose="02020404030301010803" pitchFamily="18" charset="0"/>
            </a:endParaRPr>
          </a:p>
        </p:txBody>
      </p:sp>
      <p:sp>
        <p:nvSpPr>
          <p:cNvPr id="23554" name="页脚占位符 2"/>
          <p:cNvSpPr/>
          <p:nvPr>
            <p:ph type="ftr" sz="quarter" idx="11"/>
          </p:nvPr>
        </p:nvSpPr>
        <p:spPr/>
        <p:txBody>
          <a:bodyPr anchor="b" anchorCtr="0"/>
          <a:lstStyle>
            <a:lvl1pPr marL="0" lvl="0"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ctr"/>
            <a:r>
              <a:rPr lang="zh-CN" altLang="en-US" sz="1200" dirty="0">
                <a:latin typeface="Garamond" panose="02020404030301010803" pitchFamily="18" charset="0"/>
              </a:rPr>
              <a:t>顾渝-</a:t>
            </a:r>
            <a:r>
              <a:rPr lang="zh-CN" altLang="en-US" sz="1200" dirty="0">
                <a:latin typeface="Garamond" panose="02020404030301010803" pitchFamily="18" charset="0"/>
                <a:sym typeface="+mn-ea"/>
              </a:rPr>
              <a:t>《商务英语谈判》（第二版）</a:t>
            </a:r>
            <a:r>
              <a:rPr lang="zh-CN" altLang="en-US" sz="1200" dirty="0">
                <a:latin typeface="Garamond" panose="02020404030301010803" pitchFamily="18" charset="0"/>
              </a:rPr>
              <a:t>Chapter 1</a:t>
            </a:r>
            <a:endParaRPr lang="zh-CN" altLang="en-US" sz="1200" dirty="0">
              <a:latin typeface="Garamond" panose="02020404030301010803" pitchFamily="18" charset="0"/>
            </a:endParaRPr>
          </a:p>
        </p:txBody>
      </p:sp>
      <p:sp>
        <p:nvSpPr>
          <p:cNvPr id="23555" name="灯片编号占位符 3"/>
          <p:cNvSpPr/>
          <p:nvPr>
            <p:ph type="sldNum" sz="quarter" idx="12"/>
          </p:nvPr>
        </p:nvSpPr>
        <p:spPr/>
        <p:txBody>
          <a:bodyPr anchor="b" anchorCtr="0"/>
          <a:lstStyle>
            <a:lvl1pPr marL="0" lvl="0"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r"/>
            <a:fld id="{9A0DB2DC-4C9A-4742-B13C-FB6460FD3503}" type="slidenum">
              <a:rPr lang="zh-CN" altLang="en-US" sz="1200" dirty="0">
                <a:latin typeface="Garamond" panose="02020404030301010803" pitchFamily="18" charset="0"/>
              </a:rPr>
            </a:fld>
            <a:endParaRPr lang="zh-CN" altLang="en-US" sz="1200" dirty="0">
              <a:latin typeface="Garamond" panose="02020404030301010803" pitchFamily="18" charset="0"/>
            </a:endParaRPr>
          </a:p>
        </p:txBody>
      </p:sp>
      <p:sp>
        <p:nvSpPr>
          <p:cNvPr id="22530" name="标题 22529"/>
          <p:cNvSpPr>
            <a:spLocks noGrp="1"/>
          </p:cNvSpPr>
          <p:nvPr>
            <p:ph type="title"/>
          </p:nvPr>
        </p:nvSpPr>
        <p:spPr>
          <a:xfrm>
            <a:off x="457200" y="278130"/>
            <a:ext cx="8229600" cy="812800"/>
          </a:xfrm>
        </p:spPr>
        <p:txBody>
          <a:bodyPr anchor="t" anchorCtr="0"/>
          <a:p>
            <a:r>
              <a:rPr lang="en-US" altLang="zh-CN" b="1" u="sng"/>
              <a:t>1.3 Sample Dialogues</a:t>
            </a:r>
            <a:endParaRPr lang="en-US" altLang="zh-CN" sz="1700" b="1" u="sng"/>
          </a:p>
        </p:txBody>
      </p:sp>
      <p:sp>
        <p:nvSpPr>
          <p:cNvPr id="22531" name="内容占位符 22530"/>
          <p:cNvSpPr>
            <a:spLocks noGrp="1"/>
          </p:cNvSpPr>
          <p:nvPr>
            <p:ph idx="1"/>
          </p:nvPr>
        </p:nvSpPr>
        <p:spPr>
          <a:xfrm>
            <a:off x="365760" y="1264920"/>
            <a:ext cx="8420735" cy="4650105"/>
          </a:xfrm>
        </p:spPr>
        <p:txBody>
          <a:bodyPr anchor="t" anchorCtr="0"/>
          <a:p>
            <a:pPr marL="609600" indent="-609600" algn="l">
              <a:lnSpc>
                <a:spcPct val="80000"/>
              </a:lnSpc>
              <a:buClr>
                <a:schemeClr val="tx1"/>
              </a:buClr>
              <a:buFont typeface="Wingdings" panose="05000000000000000000" pitchFamily="2" charset="2"/>
              <a:buChar char="l"/>
            </a:pPr>
            <a:r>
              <a:rPr lang="en-US" altLang="zh-CN" sz="2400"/>
              <a:t>You can scan the QR codes in the textbook to listen to </a:t>
            </a:r>
            <a:r>
              <a:rPr lang="en-US" altLang="zh-CN" sz="2400">
                <a:sym typeface="+mn-ea"/>
              </a:rPr>
              <a:t>dialogues </a:t>
            </a:r>
            <a:r>
              <a:rPr lang="en-US" altLang="zh-CN" sz="2400">
                <a:sym typeface="宋体" panose="02010600030101010101" pitchFamily="2" charset="-122"/>
              </a:rPr>
              <a:t>A-E before/after class</a:t>
            </a:r>
            <a:r>
              <a:rPr lang="en-US" altLang="zh-CN" sz="2400"/>
              <a:t>.</a:t>
            </a:r>
            <a:endParaRPr lang="en-US" altLang="zh-CN" sz="2400"/>
          </a:p>
          <a:p>
            <a:pPr marL="609600" indent="-609600" algn="l">
              <a:lnSpc>
                <a:spcPct val="80000"/>
              </a:lnSpc>
              <a:buClr>
                <a:schemeClr val="tx1"/>
              </a:buClr>
              <a:buFont typeface="Wingdings" panose="05000000000000000000" pitchFamily="2" charset="2"/>
              <a:buChar char="l"/>
            </a:pPr>
            <a:r>
              <a:rPr lang="en-US" altLang="zh-CN" sz="2400"/>
              <a:t>Please read the dialogues with your partners and answer the questions below (A-E).</a:t>
            </a:r>
            <a:endParaRPr lang="en-US" altLang="zh-CN" sz="2400"/>
          </a:p>
          <a:p>
            <a:pPr marL="1447800" lvl="2" indent="-645795">
              <a:lnSpc>
                <a:spcPct val="80000"/>
              </a:lnSpc>
              <a:buClr>
                <a:schemeClr val="tx1"/>
              </a:buClr>
              <a:buFontTx/>
              <a:buAutoNum type="alphaUcPeriod"/>
            </a:pPr>
            <a:r>
              <a:rPr lang="en-US" altLang="zh-CN" sz="2400">
                <a:sym typeface="+mn-ea"/>
              </a:rPr>
              <a:t>What polite and suitable expressions have been used in the informal meeting among colleagues? </a:t>
            </a:r>
            <a:endParaRPr lang="en-US" altLang="zh-CN" sz="2400"/>
          </a:p>
          <a:p>
            <a:pPr marL="1447800" lvl="2" indent="-645795">
              <a:lnSpc>
                <a:spcPct val="80000"/>
              </a:lnSpc>
              <a:buClr>
                <a:schemeClr val="tx1"/>
              </a:buClr>
              <a:buFontTx/>
              <a:buAutoNum type="alphaUcPeriod"/>
            </a:pPr>
            <a:r>
              <a:rPr lang="en-US" altLang="zh-CN" sz="2400">
                <a:sym typeface="+mn-ea"/>
              </a:rPr>
              <a:t>What are considered proper or improper behaviors before the formal meeting?</a:t>
            </a:r>
            <a:endParaRPr lang="en-US" altLang="zh-CN" sz="2400">
              <a:sym typeface="+mn-ea"/>
            </a:endParaRPr>
          </a:p>
          <a:p>
            <a:pPr marL="1447800" lvl="2" indent="-645795">
              <a:lnSpc>
                <a:spcPct val="80000"/>
              </a:lnSpc>
              <a:buClr>
                <a:schemeClr val="tx1"/>
              </a:buClr>
              <a:buFontTx/>
              <a:buAutoNum type="alphaUcPeriod"/>
            </a:pPr>
            <a:r>
              <a:rPr lang="en-US" altLang="zh-CN" sz="2400">
                <a:sym typeface="+mn-ea"/>
              </a:rPr>
              <a:t>What are considered proper or improper behaviors in a meeting of two?</a:t>
            </a:r>
            <a:endParaRPr lang="en-US" altLang="zh-CN" sz="2400"/>
          </a:p>
          <a:p>
            <a:pPr marL="1447800" lvl="2" indent="-645795">
              <a:lnSpc>
                <a:spcPct val="80000"/>
              </a:lnSpc>
              <a:buClr>
                <a:schemeClr val="tx1"/>
              </a:buClr>
              <a:buFontTx/>
              <a:buAutoNum type="alphaUcPeriod"/>
            </a:pPr>
            <a:r>
              <a:rPr lang="en-US" altLang="zh-CN" sz="2400">
                <a:sym typeface="+mn-ea"/>
              </a:rPr>
              <a:t>What proper small talks have been used during a conference tea break? </a:t>
            </a:r>
            <a:endParaRPr lang="en-US" altLang="zh-CN" sz="2400"/>
          </a:p>
          <a:p>
            <a:pPr marL="1447800" lvl="2" indent="-645795">
              <a:lnSpc>
                <a:spcPct val="80000"/>
              </a:lnSpc>
              <a:buClr>
                <a:schemeClr val="tx1"/>
              </a:buClr>
              <a:buFontTx/>
              <a:buAutoNum type="alphaUcPeriod"/>
            </a:pPr>
            <a:r>
              <a:rPr lang="en-US" altLang="zh-CN" sz="2400">
                <a:sym typeface="+mn-ea"/>
              </a:rPr>
              <a:t>What are considered proper or improper small talks during a conference tea break?</a:t>
            </a:r>
            <a:endParaRPr lang="en-US" altLang="zh-CN" sz="2400"/>
          </a:p>
          <a:p>
            <a:pPr marL="1447800" lvl="2" indent="-645795">
              <a:lnSpc>
                <a:spcPct val="100000"/>
              </a:lnSpc>
              <a:buClr>
                <a:schemeClr val="tx1"/>
              </a:buClr>
              <a:buFontTx/>
              <a:buAutoNum type="alphaUcPeriod"/>
            </a:pPr>
            <a:endParaRPr lang="en-US" altLang="zh-CN" sz="2400"/>
          </a:p>
          <a:p>
            <a:pPr marL="0" indent="0" algn="l">
              <a:lnSpc>
                <a:spcPct val="90000"/>
              </a:lnSpc>
              <a:buClr>
                <a:schemeClr val="tx1"/>
              </a:buClr>
              <a:buFont typeface="Wingdings" panose="05000000000000000000" pitchFamily="2" charset="2"/>
              <a:buNone/>
            </a:pPr>
            <a:endParaRPr lang="en-US" altLang="zh-CN" sz="24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withEffect">
                                  <p:stCondLst>
                                    <p:cond delay="0"/>
                                  </p:stCondLst>
                                  <p:iterate type="lt">
                                    <p:tmPct val="10000"/>
                                  </p:iterate>
                                  <p:childTnLst>
                                    <p:set>
                                      <p:cBhvr>
                                        <p:cTn id="6" dur="indefinite" fill="hold">
                                          <p:stCondLst>
                                            <p:cond delay="0"/>
                                          </p:stCondLst>
                                        </p:cTn>
                                        <p:tgtEl>
                                          <p:spTgt spid="22530"/>
                                        </p:tgtEl>
                                        <p:attrNameLst>
                                          <p:attrName>style.visibility</p:attrName>
                                        </p:attrNameLst>
                                      </p:cBhvr>
                                      <p:to>
                                        <p:strVal val="visible"/>
                                      </p:to>
                                    </p:set>
                                    <p:animEffect transition="in" filter="fade">
                                      <p:cBhvr>
                                        <p:cTn id="7" dur="597">
                                          <p:stCondLst>
                                            <p:cond delay="0"/>
                                          </p:stCondLst>
                                        </p:cTn>
                                        <p:tgtEl>
                                          <p:spTgt spid="22530"/>
                                        </p:tgtEl>
                                      </p:cBhvr>
                                    </p:animEffect>
                                    <p:anim calcmode="lin" valueType="num">
                                      <p:cBhvr>
                                        <p:cTn id="8" dur="597" fill="hold">
                                          <p:stCondLst>
                                            <p:cond delay="0"/>
                                          </p:stCondLst>
                                        </p:cTn>
                                        <p:tgtEl>
                                          <p:spTgt spid="22530"/>
                                        </p:tgtEl>
                                        <p:attrNameLst>
                                          <p:attrName>style.rotation</p:attrName>
                                        </p:attrNameLst>
                                      </p:cBhvr>
                                      <p:tavLst>
                                        <p:tav tm="0">
                                          <p:val>
                                            <p:fltVal val="720.000000"/>
                                          </p:val>
                                        </p:tav>
                                        <p:tav tm="100000">
                                          <p:val>
                                            <p:fltVal val="0.000000"/>
                                          </p:val>
                                        </p:tav>
                                      </p:tavLst>
                                    </p:anim>
                                    <p:anim calcmode="lin" valueType="num">
                                      <p:cBhvr>
                                        <p:cTn id="9" dur="597" fill="hold">
                                          <p:stCondLst>
                                            <p:cond delay="0"/>
                                          </p:stCondLst>
                                        </p:cTn>
                                        <p:tgtEl>
                                          <p:spTgt spid="22530"/>
                                        </p:tgtEl>
                                        <p:attrNameLst>
                                          <p:attrName>ppt_h</p:attrName>
                                        </p:attrNameLst>
                                      </p:cBhvr>
                                      <p:tavLst>
                                        <p:tav tm="0">
                                          <p:val>
                                            <p:fltVal val="0.000000"/>
                                          </p:val>
                                        </p:tav>
                                        <p:tav tm="100000">
                                          <p:val>
                                            <p:strVal val="#ppt_h"/>
                                          </p:val>
                                        </p:tav>
                                      </p:tavLst>
                                    </p:anim>
                                    <p:anim calcmode="lin" valueType="num">
                                      <p:cBhvr>
                                        <p:cTn id="10" dur="597" fill="hold">
                                          <p:stCondLst>
                                            <p:cond delay="0"/>
                                          </p:stCondLst>
                                        </p:cTn>
                                        <p:tgtEl>
                                          <p:spTgt spid="22530"/>
                                        </p:tgtEl>
                                        <p:attrNameLst>
                                          <p:attrName>ppt_w</p:attrName>
                                        </p:attrNameLst>
                                      </p:cBhvr>
                                      <p:tavLst>
                                        <p:tav tm="0">
                                          <p:val>
                                            <p:fltVal val="0.00000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24" presetClass="entr" presetSubtype="0" fill="hold" nodeType="clickEffect">
                                  <p:stCondLst>
                                    <p:cond delay="0"/>
                                  </p:stCondLst>
                                  <p:childTnLst>
                                    <p:set>
                                      <p:cBhvr>
                                        <p:cTn id="14" dur="1" fill="hold">
                                          <p:stCondLst>
                                            <p:cond delay="0"/>
                                          </p:stCondLst>
                                        </p:cTn>
                                        <p:tgtEl>
                                          <p:spTgt spid="22531">
                                            <p:txEl>
                                              <p:pRg st="2" end="2"/>
                                            </p:txEl>
                                          </p:spTgt>
                                        </p:tgtEl>
                                        <p:attrNameLst>
                                          <p:attrName>style.visibility</p:attrName>
                                        </p:attrNameLst>
                                      </p:cBhvr>
                                      <p:to>
                                        <p:strVal val="visible"/>
                                      </p:to>
                                    </p:set>
                                    <p:anim to="" calcmode="lin" valueType="num">
                                      <p:cBhvr>
                                        <p:cTn id="15" dur="1" fill="hold"/>
                                        <p:tgtEl>
                                          <p:spTgt spid="22531">
                                            <p:txEl>
                                              <p:pRg st="2" end="2"/>
                                            </p:txEl>
                                          </p:spTgt>
                                        </p:tgtEl>
                                      </p:cBhvr>
                                    </p:anim>
                                  </p:childTnLst>
                                </p:cTn>
                              </p:par>
                            </p:childTnLst>
                          </p:cTn>
                        </p:par>
                      </p:childTnLst>
                    </p:cTn>
                  </p:par>
                  <p:par>
                    <p:cTn id="16" fill="hold">
                      <p:stCondLst>
                        <p:cond delay="indefinite"/>
                      </p:stCondLst>
                      <p:childTnLst>
                        <p:par>
                          <p:cTn id="17" fill="hold">
                            <p:stCondLst>
                              <p:cond delay="0"/>
                            </p:stCondLst>
                            <p:childTnLst>
                              <p:par>
                                <p:cTn id="18" presetID="24" presetClass="entr" presetSubtype="0" fill="hold" nodeType="clickEffect">
                                  <p:stCondLst>
                                    <p:cond delay="0"/>
                                  </p:stCondLst>
                                  <p:childTnLst>
                                    <p:set>
                                      <p:cBhvr>
                                        <p:cTn id="19" dur="1" fill="hold">
                                          <p:stCondLst>
                                            <p:cond delay="0"/>
                                          </p:stCondLst>
                                        </p:cTn>
                                        <p:tgtEl>
                                          <p:spTgt spid="22531">
                                            <p:txEl>
                                              <p:pRg st="3" end="3"/>
                                            </p:txEl>
                                          </p:spTgt>
                                        </p:tgtEl>
                                        <p:attrNameLst>
                                          <p:attrName>style.visibility</p:attrName>
                                        </p:attrNameLst>
                                      </p:cBhvr>
                                      <p:to>
                                        <p:strVal val="visible"/>
                                      </p:to>
                                    </p:set>
                                    <p:anim to="" calcmode="lin" valueType="num">
                                      <p:cBhvr>
                                        <p:cTn id="20" dur="1" fill="hold"/>
                                        <p:tgtEl>
                                          <p:spTgt spid="22531">
                                            <p:txEl>
                                              <p:pRg st="3" end="3"/>
                                            </p:txEl>
                                          </p:spTgt>
                                        </p:tgtEl>
                                      </p:cBhvr>
                                    </p:anim>
                                  </p:childTnLst>
                                </p:cTn>
                              </p:par>
                            </p:childTnLst>
                          </p:cTn>
                        </p:par>
                      </p:childTnLst>
                    </p:cTn>
                  </p:par>
                  <p:par>
                    <p:cTn id="21" fill="hold">
                      <p:stCondLst>
                        <p:cond delay="indefinite"/>
                      </p:stCondLst>
                      <p:childTnLst>
                        <p:par>
                          <p:cTn id="22" fill="hold">
                            <p:stCondLst>
                              <p:cond delay="0"/>
                            </p:stCondLst>
                            <p:childTnLst>
                              <p:par>
                                <p:cTn id="23" presetID="24" presetClass="entr" presetSubtype="0" fill="hold" nodeType="clickEffect">
                                  <p:stCondLst>
                                    <p:cond delay="0"/>
                                  </p:stCondLst>
                                  <p:childTnLst>
                                    <p:set>
                                      <p:cBhvr>
                                        <p:cTn id="24" dur="1" fill="hold">
                                          <p:stCondLst>
                                            <p:cond delay="0"/>
                                          </p:stCondLst>
                                        </p:cTn>
                                        <p:tgtEl>
                                          <p:spTgt spid="22531">
                                            <p:txEl>
                                              <p:pRg st="4" end="4"/>
                                            </p:txEl>
                                          </p:spTgt>
                                        </p:tgtEl>
                                        <p:attrNameLst>
                                          <p:attrName>style.visibility</p:attrName>
                                        </p:attrNameLst>
                                      </p:cBhvr>
                                      <p:to>
                                        <p:strVal val="visible"/>
                                      </p:to>
                                    </p:set>
                                    <p:anim to="" calcmode="lin" valueType="num">
                                      <p:cBhvr>
                                        <p:cTn id="25" dur="1" fill="hold"/>
                                        <p:tgtEl>
                                          <p:spTgt spid="22531">
                                            <p:txEl>
                                              <p:pRg st="4" end="4"/>
                                            </p:txEl>
                                          </p:spTgt>
                                        </p:tgtEl>
                                      </p:cBhvr>
                                    </p:anim>
                                  </p:childTnLst>
                                </p:cTn>
                              </p:par>
                            </p:childTnLst>
                          </p:cTn>
                        </p:par>
                      </p:childTnLst>
                    </p:cTn>
                  </p:par>
                  <p:par>
                    <p:cTn id="26" fill="hold">
                      <p:stCondLst>
                        <p:cond delay="indefinite"/>
                      </p:stCondLst>
                      <p:childTnLst>
                        <p:par>
                          <p:cTn id="27" fill="hold">
                            <p:stCondLst>
                              <p:cond delay="0"/>
                            </p:stCondLst>
                            <p:childTnLst>
                              <p:par>
                                <p:cTn id="28" presetID="24" presetClass="entr" presetSubtype="0" fill="hold" nodeType="clickEffect">
                                  <p:stCondLst>
                                    <p:cond delay="0"/>
                                  </p:stCondLst>
                                  <p:childTnLst>
                                    <p:set>
                                      <p:cBhvr>
                                        <p:cTn id="29" dur="1" fill="hold">
                                          <p:stCondLst>
                                            <p:cond delay="0"/>
                                          </p:stCondLst>
                                        </p:cTn>
                                        <p:tgtEl>
                                          <p:spTgt spid="22531">
                                            <p:txEl>
                                              <p:pRg st="5" end="5"/>
                                            </p:txEl>
                                          </p:spTgt>
                                        </p:tgtEl>
                                        <p:attrNameLst>
                                          <p:attrName>style.visibility</p:attrName>
                                        </p:attrNameLst>
                                      </p:cBhvr>
                                      <p:to>
                                        <p:strVal val="visible"/>
                                      </p:to>
                                    </p:set>
                                    <p:anim to="" calcmode="lin" valueType="num">
                                      <p:cBhvr>
                                        <p:cTn id="30" dur="1" fill="hold"/>
                                        <p:tgtEl>
                                          <p:spTgt spid="22531">
                                            <p:txEl>
                                              <p:pRg st="5" end="5"/>
                                            </p:txEl>
                                          </p:spTgt>
                                        </p:tgtEl>
                                      </p:cBhvr>
                                    </p:anim>
                                  </p:childTnLst>
                                </p:cTn>
                              </p:par>
                            </p:childTnLst>
                          </p:cTn>
                        </p:par>
                      </p:childTnLst>
                    </p:cTn>
                  </p:par>
                  <p:par>
                    <p:cTn id="31" fill="hold">
                      <p:stCondLst>
                        <p:cond delay="indefinite"/>
                      </p:stCondLst>
                      <p:childTnLst>
                        <p:par>
                          <p:cTn id="32" fill="hold">
                            <p:stCondLst>
                              <p:cond delay="0"/>
                            </p:stCondLst>
                            <p:childTnLst>
                              <p:par>
                                <p:cTn id="33" presetID="24" presetClass="entr" presetSubtype="0" fill="hold" nodeType="clickEffect">
                                  <p:stCondLst>
                                    <p:cond delay="0"/>
                                  </p:stCondLst>
                                  <p:childTnLst>
                                    <p:set>
                                      <p:cBhvr>
                                        <p:cTn id="34" dur="1" fill="hold">
                                          <p:stCondLst>
                                            <p:cond delay="0"/>
                                          </p:stCondLst>
                                        </p:cTn>
                                        <p:tgtEl>
                                          <p:spTgt spid="22531">
                                            <p:txEl>
                                              <p:pRg st="6" end="6"/>
                                            </p:txEl>
                                          </p:spTgt>
                                        </p:tgtEl>
                                        <p:attrNameLst>
                                          <p:attrName>style.visibility</p:attrName>
                                        </p:attrNameLst>
                                      </p:cBhvr>
                                      <p:to>
                                        <p:strVal val="visible"/>
                                      </p:to>
                                    </p:set>
                                    <p:anim to="" calcmode="lin" valueType="num">
                                      <p:cBhvr>
                                        <p:cTn id="35" dur="1" fill="hold"/>
                                        <p:tgtEl>
                                          <p:spTgt spid="22531">
                                            <p:txEl>
                                              <p:pRg st="6" end="6"/>
                                            </p:txEl>
                                          </p:spTgt>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0"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4577" name="日期占位符 1"/>
          <p:cNvSpPr/>
          <p:nvPr>
            <p:ph type="dt" sz="half" idx="10"/>
          </p:nvPr>
        </p:nvSpPr>
        <p:spPr/>
        <p:txBody>
          <a:bodyPr anchor="b" anchorCtr="0"/>
          <a:lstStyle>
            <a:lvl1pPr marL="0" lvl="0"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fld id="{BB962C8B-B14F-4D97-AF65-F5344CB8AC3E}" type="datetime1">
              <a:rPr lang="zh-CN" altLang="en-US" sz="1200" dirty="0">
                <a:latin typeface="Garamond" panose="02020404030301010803" pitchFamily="18" charset="0"/>
                <a:ea typeface="宋体" panose="02010600030101010101" pitchFamily="2" charset="-122"/>
              </a:rPr>
            </a:fld>
            <a:endParaRPr lang="zh-CN" altLang="en-US" sz="1200" dirty="0">
              <a:latin typeface="Garamond" panose="02020404030301010803" pitchFamily="18" charset="0"/>
              <a:ea typeface="宋体" panose="02010600030101010101" pitchFamily="2" charset="-122"/>
            </a:endParaRPr>
          </a:p>
        </p:txBody>
      </p:sp>
      <p:sp>
        <p:nvSpPr>
          <p:cNvPr id="24578" name="页脚占位符 2"/>
          <p:cNvSpPr/>
          <p:nvPr>
            <p:ph type="ftr" sz="quarter" idx="11"/>
          </p:nvPr>
        </p:nvSpPr>
        <p:spPr/>
        <p:txBody>
          <a:bodyPr anchor="b" anchorCtr="0"/>
          <a:lstStyle>
            <a:lvl1pPr marL="0" lvl="0"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ctr"/>
            <a:r>
              <a:rPr lang="zh-CN" altLang="en-US" sz="1200" dirty="0">
                <a:latin typeface="Garamond" panose="02020404030301010803" pitchFamily="18" charset="0"/>
                <a:ea typeface="宋体" panose="02010600030101010101" pitchFamily="2" charset="-122"/>
              </a:rPr>
              <a:t>顾渝-</a:t>
            </a:r>
            <a:r>
              <a:rPr lang="zh-CN" altLang="en-US" sz="1200" dirty="0">
                <a:latin typeface="Garamond" panose="02020404030301010803" pitchFamily="18" charset="0"/>
                <a:sym typeface="+mn-ea"/>
              </a:rPr>
              <a:t>《商务英语谈判》（第二版）</a:t>
            </a:r>
            <a:r>
              <a:rPr lang="zh-CN" altLang="en-US" sz="1200" dirty="0">
                <a:latin typeface="Garamond" panose="02020404030301010803" pitchFamily="18" charset="0"/>
                <a:ea typeface="宋体" panose="02010600030101010101" pitchFamily="2" charset="-122"/>
              </a:rPr>
              <a:t>Chapter 1</a:t>
            </a:r>
            <a:endParaRPr lang="zh-CN" altLang="en-US" sz="1200" dirty="0">
              <a:latin typeface="Garamond" panose="02020404030301010803" pitchFamily="18" charset="0"/>
              <a:ea typeface="宋体" panose="02010600030101010101" pitchFamily="2" charset="-122"/>
            </a:endParaRPr>
          </a:p>
        </p:txBody>
      </p:sp>
      <p:sp>
        <p:nvSpPr>
          <p:cNvPr id="24579" name="灯片编号占位符 3"/>
          <p:cNvSpPr/>
          <p:nvPr>
            <p:ph type="sldNum" sz="quarter" idx="12"/>
          </p:nvPr>
        </p:nvSpPr>
        <p:spPr/>
        <p:txBody>
          <a:bodyPr anchor="b" anchorCtr="0"/>
          <a:lstStyle>
            <a:lvl1pPr marL="0" lvl="0"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r"/>
            <a:fld id="{9A0DB2DC-4C9A-4742-B13C-FB6460FD3503}" type="slidenum">
              <a:rPr lang="zh-CN" altLang="en-US" sz="1200" dirty="0">
                <a:latin typeface="Garamond" panose="02020404030301010803" pitchFamily="18" charset="0"/>
                <a:ea typeface="宋体" panose="02010600030101010101" pitchFamily="2" charset="-122"/>
              </a:rPr>
            </a:fld>
            <a:endParaRPr lang="zh-CN" altLang="en-US" sz="1200" dirty="0">
              <a:latin typeface="Garamond" panose="02020404030301010803" pitchFamily="18" charset="0"/>
              <a:ea typeface="宋体" panose="02010600030101010101" pitchFamily="2" charset="-122"/>
            </a:endParaRPr>
          </a:p>
        </p:txBody>
      </p:sp>
      <p:sp>
        <p:nvSpPr>
          <p:cNvPr id="22530" name="标题 22529"/>
          <p:cNvSpPr>
            <a:spLocks noGrp="1"/>
          </p:cNvSpPr>
          <p:nvPr>
            <p:ph type="title"/>
          </p:nvPr>
        </p:nvSpPr>
        <p:spPr/>
        <p:txBody>
          <a:bodyPr anchor="t" anchorCtr="0"/>
          <a:p>
            <a:r>
              <a:rPr lang="en-US" altLang="zh-CN" b="1" u="sng"/>
              <a:t>1.3 Sample Dialogues</a:t>
            </a:r>
            <a:endParaRPr lang="en-US" altLang="zh-CN" sz="1700" b="1" u="sng"/>
          </a:p>
        </p:txBody>
      </p:sp>
      <p:sp>
        <p:nvSpPr>
          <p:cNvPr id="22531" name="内容占位符 22530"/>
          <p:cNvSpPr>
            <a:spLocks noGrp="1"/>
          </p:cNvSpPr>
          <p:nvPr>
            <p:ph idx="1"/>
          </p:nvPr>
        </p:nvSpPr>
        <p:spPr>
          <a:xfrm>
            <a:off x="457835" y="1262380"/>
            <a:ext cx="8194675" cy="4920615"/>
          </a:xfrm>
        </p:spPr>
        <p:txBody>
          <a:bodyPr anchor="t" anchorCtr="0"/>
          <a:p>
            <a:pPr marL="0" indent="0">
              <a:lnSpc>
                <a:spcPct val="90000"/>
              </a:lnSpc>
              <a:buClr>
                <a:schemeClr val="tx1"/>
              </a:buClr>
              <a:buNone/>
            </a:pPr>
            <a:r>
              <a:rPr lang="en-US" altLang="zh-CN" sz="3200" b="1"/>
              <a:t>Case Analysis:</a:t>
            </a:r>
            <a:endParaRPr lang="en-US" altLang="zh-CN" sz="3200" b="1"/>
          </a:p>
          <a:p>
            <a:pPr marL="0" indent="0">
              <a:lnSpc>
                <a:spcPct val="90000"/>
              </a:lnSpc>
              <a:buClr>
                <a:schemeClr val="tx1"/>
              </a:buClr>
              <a:buNone/>
            </a:pPr>
            <a:endParaRPr lang="en-US" altLang="zh-CN" sz="3200"/>
          </a:p>
          <a:p>
            <a:pPr marL="0" indent="0">
              <a:lnSpc>
                <a:spcPct val="90000"/>
              </a:lnSpc>
              <a:buClr>
                <a:schemeClr val="tx1"/>
              </a:buClr>
              <a:buNone/>
            </a:pPr>
            <a:r>
              <a:rPr lang="en-US" altLang="zh-CN" sz="3200"/>
              <a:t>Brief analysis of each dialogue is provided here to help understand the skills or strategies used by the negotiators or parties involved.</a:t>
            </a:r>
            <a:endParaRPr lang="en-US" altLang="zh-CN" sz="3200"/>
          </a:p>
          <a:p>
            <a:pPr marL="0" indent="0">
              <a:lnSpc>
                <a:spcPct val="90000"/>
              </a:lnSpc>
              <a:buClr>
                <a:schemeClr val="tx1"/>
              </a:buClr>
              <a:buNone/>
            </a:pPr>
            <a:endParaRPr lang="en-US" altLang="zh-CN" sz="32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withEffect">
                                  <p:stCondLst>
                                    <p:cond delay="0"/>
                                  </p:stCondLst>
                                  <p:iterate type="lt">
                                    <p:tmPct val="10000"/>
                                  </p:iterate>
                                  <p:childTnLst>
                                    <p:set>
                                      <p:cBhvr>
                                        <p:cTn id="6" dur="indefinite" fill="hold">
                                          <p:stCondLst>
                                            <p:cond delay="0"/>
                                          </p:stCondLst>
                                        </p:cTn>
                                        <p:tgtEl>
                                          <p:spTgt spid="22530"/>
                                        </p:tgtEl>
                                        <p:attrNameLst>
                                          <p:attrName>style.visibility</p:attrName>
                                        </p:attrNameLst>
                                      </p:cBhvr>
                                      <p:to>
                                        <p:strVal val="visible"/>
                                      </p:to>
                                    </p:set>
                                    <p:animEffect transition="in" filter="fade">
                                      <p:cBhvr>
                                        <p:cTn id="7" dur="597">
                                          <p:stCondLst>
                                            <p:cond delay="0"/>
                                          </p:stCondLst>
                                        </p:cTn>
                                        <p:tgtEl>
                                          <p:spTgt spid="22530"/>
                                        </p:tgtEl>
                                      </p:cBhvr>
                                    </p:animEffect>
                                    <p:anim calcmode="lin" valueType="num">
                                      <p:cBhvr>
                                        <p:cTn id="8" dur="597" fill="hold">
                                          <p:stCondLst>
                                            <p:cond delay="0"/>
                                          </p:stCondLst>
                                        </p:cTn>
                                        <p:tgtEl>
                                          <p:spTgt spid="22530"/>
                                        </p:tgtEl>
                                        <p:attrNameLst>
                                          <p:attrName>style.rotation</p:attrName>
                                        </p:attrNameLst>
                                      </p:cBhvr>
                                      <p:tavLst>
                                        <p:tav tm="0">
                                          <p:val>
                                            <p:fltVal val="720.000000"/>
                                          </p:val>
                                        </p:tav>
                                        <p:tav tm="100000">
                                          <p:val>
                                            <p:fltVal val="0.000000"/>
                                          </p:val>
                                        </p:tav>
                                      </p:tavLst>
                                    </p:anim>
                                    <p:anim calcmode="lin" valueType="num">
                                      <p:cBhvr>
                                        <p:cTn id="9" dur="597" fill="hold">
                                          <p:stCondLst>
                                            <p:cond delay="0"/>
                                          </p:stCondLst>
                                        </p:cTn>
                                        <p:tgtEl>
                                          <p:spTgt spid="22530"/>
                                        </p:tgtEl>
                                        <p:attrNameLst>
                                          <p:attrName>ppt_h</p:attrName>
                                        </p:attrNameLst>
                                      </p:cBhvr>
                                      <p:tavLst>
                                        <p:tav tm="0">
                                          <p:val>
                                            <p:fltVal val="0.000000"/>
                                          </p:val>
                                        </p:tav>
                                        <p:tav tm="100000">
                                          <p:val>
                                            <p:strVal val="#ppt_h"/>
                                          </p:val>
                                        </p:tav>
                                      </p:tavLst>
                                    </p:anim>
                                    <p:anim calcmode="lin" valueType="num">
                                      <p:cBhvr>
                                        <p:cTn id="10" dur="597" fill="hold">
                                          <p:stCondLst>
                                            <p:cond delay="0"/>
                                          </p:stCondLst>
                                        </p:cTn>
                                        <p:tgtEl>
                                          <p:spTgt spid="22530"/>
                                        </p:tgtEl>
                                        <p:attrNameLst>
                                          <p:attrName>ppt_w</p:attrName>
                                        </p:attrNameLst>
                                      </p:cBhvr>
                                      <p:tavLst>
                                        <p:tav tm="0">
                                          <p:val>
                                            <p:fltVal val="0.00000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0"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5601" name="日期占位符 1"/>
          <p:cNvSpPr/>
          <p:nvPr>
            <p:ph type="dt" sz="half" idx="10"/>
          </p:nvPr>
        </p:nvSpPr>
        <p:spPr/>
        <p:txBody>
          <a:bodyPr anchor="b" anchorCtr="0"/>
          <a:lstStyle>
            <a:lvl1pPr marL="0" lvl="0"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fld id="{BB962C8B-B14F-4D97-AF65-F5344CB8AC3E}" type="datetime1">
              <a:rPr lang="zh-CN" altLang="en-US" sz="1200" dirty="0">
                <a:latin typeface="Garamond" panose="02020404030301010803" pitchFamily="18" charset="0"/>
              </a:rPr>
            </a:fld>
            <a:endParaRPr lang="zh-CN" altLang="en-US" sz="1200" dirty="0">
              <a:latin typeface="Garamond" panose="02020404030301010803" pitchFamily="18" charset="0"/>
            </a:endParaRPr>
          </a:p>
        </p:txBody>
      </p:sp>
      <p:sp>
        <p:nvSpPr>
          <p:cNvPr id="25602" name="页脚占位符 2"/>
          <p:cNvSpPr/>
          <p:nvPr>
            <p:ph type="ftr" sz="quarter" idx="11"/>
          </p:nvPr>
        </p:nvSpPr>
        <p:spPr/>
        <p:txBody>
          <a:bodyPr anchor="b" anchorCtr="0"/>
          <a:lstStyle>
            <a:lvl1pPr marL="0" lvl="0"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ctr"/>
            <a:r>
              <a:rPr lang="zh-CN" altLang="en-US" sz="1200" dirty="0">
                <a:latin typeface="Garamond" panose="02020404030301010803" pitchFamily="18" charset="0"/>
              </a:rPr>
              <a:t>顾渝-</a:t>
            </a:r>
            <a:r>
              <a:rPr lang="zh-CN" altLang="en-US" sz="1200" dirty="0">
                <a:latin typeface="Garamond" panose="02020404030301010803" pitchFamily="18" charset="0"/>
                <a:sym typeface="+mn-ea"/>
              </a:rPr>
              <a:t>《商务英语谈判》（第二版）</a:t>
            </a:r>
            <a:r>
              <a:rPr lang="zh-CN" altLang="en-US" sz="1200" dirty="0">
                <a:latin typeface="Garamond" panose="02020404030301010803" pitchFamily="18" charset="0"/>
              </a:rPr>
              <a:t> Chapter 1</a:t>
            </a:r>
            <a:endParaRPr lang="zh-CN" altLang="en-US" sz="1200" dirty="0">
              <a:latin typeface="Garamond" panose="02020404030301010803" pitchFamily="18" charset="0"/>
            </a:endParaRPr>
          </a:p>
        </p:txBody>
      </p:sp>
      <p:sp>
        <p:nvSpPr>
          <p:cNvPr id="25603" name="灯片编号占位符 3"/>
          <p:cNvSpPr/>
          <p:nvPr>
            <p:ph type="sldNum" sz="quarter" idx="12"/>
          </p:nvPr>
        </p:nvSpPr>
        <p:spPr/>
        <p:txBody>
          <a:bodyPr anchor="b" anchorCtr="0"/>
          <a:lstStyle>
            <a:lvl1pPr marL="0" lvl="0"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r"/>
            <a:fld id="{9A0DB2DC-4C9A-4742-B13C-FB6460FD3503}" type="slidenum">
              <a:rPr lang="zh-CN" altLang="en-US" sz="1200" dirty="0">
                <a:latin typeface="Garamond" panose="02020404030301010803" pitchFamily="18" charset="0"/>
              </a:rPr>
            </a:fld>
            <a:endParaRPr lang="zh-CN" altLang="en-US" sz="1200" dirty="0">
              <a:latin typeface="Garamond" panose="02020404030301010803" pitchFamily="18" charset="0"/>
            </a:endParaRPr>
          </a:p>
        </p:txBody>
      </p:sp>
      <p:sp>
        <p:nvSpPr>
          <p:cNvPr id="25604" name="标题 24577"/>
          <p:cNvSpPr>
            <a:spLocks noGrp="1"/>
          </p:cNvSpPr>
          <p:nvPr>
            <p:ph type="title"/>
          </p:nvPr>
        </p:nvSpPr>
        <p:spPr/>
        <p:txBody>
          <a:bodyPr anchor="t" anchorCtr="0"/>
          <a:p>
            <a:r>
              <a:rPr lang="en-US" altLang="zh-CN" b="1" u="sng"/>
              <a:t>1.5 Exercises</a:t>
            </a:r>
            <a:endParaRPr lang="en-US" altLang="zh-CN" sz="1700" b="1" u="sng"/>
          </a:p>
        </p:txBody>
      </p:sp>
      <p:sp>
        <p:nvSpPr>
          <p:cNvPr id="25605" name="文本占位符 24578"/>
          <p:cNvSpPr>
            <a:spLocks noGrp="1"/>
          </p:cNvSpPr>
          <p:nvPr>
            <p:ph idx="1"/>
          </p:nvPr>
        </p:nvSpPr>
        <p:spPr>
          <a:xfrm>
            <a:off x="457200" y="1052830"/>
            <a:ext cx="8229600" cy="4530725"/>
          </a:xfrm>
        </p:spPr>
        <p:txBody>
          <a:bodyPr anchor="t" anchorCtr="0"/>
          <a:p>
            <a:pPr>
              <a:lnSpc>
                <a:spcPct val="90000"/>
              </a:lnSpc>
              <a:buFont typeface="Wingdings" panose="05000000000000000000" charset="0"/>
              <a:buChar char="l"/>
            </a:pPr>
            <a:r>
              <a:rPr lang="en-US" altLang="zh-CN" sz="2600"/>
              <a:t>Work in groups of 2-4.</a:t>
            </a:r>
            <a:endParaRPr lang="en-US" altLang="zh-CN" sz="2600"/>
          </a:p>
          <a:p>
            <a:pPr>
              <a:lnSpc>
                <a:spcPct val="90000"/>
              </a:lnSpc>
              <a:buFont typeface="Wingdings" panose="05000000000000000000" charset="0"/>
              <a:buChar char="l"/>
            </a:pPr>
            <a:r>
              <a:rPr lang="en-US" altLang="zh-CN" sz="2600"/>
              <a:t>Role-play Exercise A or B.</a:t>
            </a:r>
            <a:endParaRPr lang="en-US" altLang="zh-CN" sz="2600"/>
          </a:p>
          <a:p>
            <a:pPr>
              <a:lnSpc>
                <a:spcPct val="90000"/>
              </a:lnSpc>
              <a:buFont typeface="Wingdings" panose="05000000000000000000" charset="0"/>
              <a:buChar char="l"/>
            </a:pPr>
            <a:r>
              <a:rPr lang="en-US" altLang="zh-CN" sz="2600"/>
              <a:t>Please assign your own roles. </a:t>
            </a:r>
            <a:endParaRPr lang="en-US" altLang="zh-CN" sz="2600"/>
          </a:p>
          <a:p>
            <a:pPr>
              <a:lnSpc>
                <a:spcPct val="90000"/>
              </a:lnSpc>
              <a:buFont typeface="Wingdings" panose="05000000000000000000" charset="0"/>
              <a:buChar char="l"/>
            </a:pPr>
            <a:r>
              <a:rPr lang="en-US" altLang="zh-CN" sz="2600"/>
              <a:t>You have 10 minutes for the preparation. </a:t>
            </a:r>
            <a:endParaRPr lang="en-US" altLang="zh-CN" sz="2600"/>
          </a:p>
          <a:p>
            <a:pPr>
              <a:lnSpc>
                <a:spcPct val="90000"/>
              </a:lnSpc>
              <a:buFont typeface="Wingdings" panose="05000000000000000000" charset="0"/>
              <a:buChar char="l"/>
            </a:pPr>
            <a:r>
              <a:rPr lang="en-US" altLang="zh-CN" sz="2600"/>
              <a:t>If necessary, you can use your smartphone to scan the </a:t>
            </a:r>
            <a:r>
              <a:rPr lang="en-US" altLang="zh-CN" sz="2600">
                <a:sym typeface="+mn-ea"/>
              </a:rPr>
              <a:t>QR</a:t>
            </a:r>
            <a:r>
              <a:rPr lang="en-US" altLang="zh-CN" sz="2600"/>
              <a:t> code to get the suggested steps for each assignment.</a:t>
            </a:r>
            <a:endParaRPr lang="en-US" altLang="zh-CN" sz="2600"/>
          </a:p>
          <a:p>
            <a:pPr>
              <a:lnSpc>
                <a:spcPct val="90000"/>
              </a:lnSpc>
              <a:buFont typeface="Wingdings" panose="05000000000000000000" charset="0"/>
              <a:buChar char="l"/>
            </a:pPr>
            <a:r>
              <a:rPr lang="en-US" altLang="zh-CN" sz="2600"/>
              <a:t>After that the teacher will ask one group to model role-play Exercise A or B at your own choice. </a:t>
            </a:r>
            <a:endParaRPr lang="en-US" altLang="zh-CN" sz="2600"/>
          </a:p>
          <a:p>
            <a:pPr>
              <a:lnSpc>
                <a:spcPct val="90000"/>
              </a:lnSpc>
              <a:buFont typeface="Wingdings" panose="05000000000000000000" charset="0"/>
              <a:buChar char="l"/>
            </a:pPr>
            <a:r>
              <a:rPr lang="en-US" altLang="zh-CN" sz="2600"/>
              <a:t>The other students are required to listen carefully to the model role-play and be ready for the comments. </a:t>
            </a:r>
            <a:endParaRPr lang="en-US" altLang="zh-CN" sz="2600"/>
          </a:p>
        </p:txBody>
      </p:sp>
      <p:sp>
        <p:nvSpPr>
          <p:cNvPr id="25606" name="矩形 24581"/>
          <p:cNvSpPr/>
          <p:nvPr/>
        </p:nvSpPr>
        <p:spPr>
          <a:xfrm>
            <a:off x="3348038" y="5734050"/>
            <a:ext cx="1943100" cy="360363"/>
          </a:xfrm>
          <a:prstGeom prst="rect">
            <a:avLst/>
          </a:prstGeom>
          <a:solidFill>
            <a:schemeClr val="accent1"/>
          </a:solidFill>
          <a:ln w="9525" cap="flat" cmpd="sng">
            <a:solidFill>
              <a:schemeClr val="tx1"/>
            </a:solidFill>
            <a:prstDash val="solid"/>
            <a:miter/>
            <a:headEnd type="none" w="med" len="med"/>
            <a:tailEnd type="none" w="med" len="med"/>
          </a:ln>
        </p:spPr>
        <p:txBody>
          <a:bodyPr wrap="none" anchor="ctr" anchorCtr="0"/>
          <a:p>
            <a:pPr algn="ctr"/>
            <a:r>
              <a:rPr lang="en-US" altLang="zh-CN">
                <a:latin typeface="Arial" panose="020B0604020202020204" pitchFamily="34" charset="0"/>
                <a:ea typeface="宋体" panose="02010600030101010101" pitchFamily="2" charset="-122"/>
                <a:hlinkClick r:id="rId1" action="ppaction://hlinkfile"/>
              </a:rPr>
              <a:t>Chapter 2</a:t>
            </a:r>
            <a:endParaRPr lang="en-US" altLang="zh-CN">
              <a:latin typeface="Arial" panose="020B0604020202020204" pitchFamily="34" charset="0"/>
              <a:ea typeface="宋体" panose="02010600030101010101" pitchFamily="2" charset="-122"/>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日期占位符 1"/>
          <p:cNvSpPr/>
          <p:nvPr>
            <p:ph type="dt" sz="half" idx="10"/>
          </p:nvPr>
        </p:nvSpPr>
        <p:spPr/>
        <p:txBody>
          <a:bodyPr/>
          <a:p>
            <a:pPr lvl="0"/>
            <a:fld id="{BB962C8B-B14F-4D97-AF65-F5344CB8AC3E}" type="datetime1">
              <a:rPr lang="zh-CN" altLang="en-US" dirty="0"/>
            </a:fld>
            <a:endParaRPr lang="zh-CN" altLang="en-US" dirty="0">
              <a:latin typeface="Arial" panose="020B0604020202020204" pitchFamily="34" charset="0"/>
            </a:endParaRPr>
          </a:p>
        </p:txBody>
      </p:sp>
      <p:sp>
        <p:nvSpPr>
          <p:cNvPr id="3" name="页脚占位符 2"/>
          <p:cNvSpPr/>
          <p:nvPr>
            <p:ph type="ftr" sz="quarter" idx="11"/>
          </p:nvPr>
        </p:nvSpPr>
        <p:spPr/>
        <p:txBody>
          <a:bodyPr/>
          <a:p>
            <a:pPr lvl="0"/>
            <a:r>
              <a:rPr lang="zh-CN" altLang="en-US" dirty="0"/>
              <a:t>顾渝《商务英语谈判》</a:t>
            </a:r>
            <a:r>
              <a:rPr lang="zh-CN" altLang="en-US" dirty="0">
                <a:sym typeface="+mn-ea"/>
              </a:rPr>
              <a:t>（第二版）</a:t>
            </a:r>
            <a:r>
              <a:rPr lang="zh-CN" altLang="en-US" dirty="0">
                <a:sym typeface="+mn-ea"/>
              </a:rPr>
              <a:t>Chapter 1</a:t>
            </a:r>
            <a:endParaRPr lang="zh-CN" altLang="en-US" dirty="0"/>
          </a:p>
        </p:txBody>
      </p:sp>
      <p:sp>
        <p:nvSpPr>
          <p:cNvPr id="4" name="灯片编号占位符 3"/>
          <p:cNvSpPr/>
          <p:nvPr>
            <p:ph type="sldNum" sz="quarter" idx="12"/>
          </p:nvPr>
        </p:nvSpPr>
        <p:spPr/>
        <p:txBody>
          <a:bodyPr/>
          <a:p>
            <a:pPr lvl="0"/>
            <a:fld id="{9A0DB2DC-4C9A-4742-B13C-FB6460FD3503}" type="slidenum">
              <a:rPr lang="zh-CN" altLang="en-US" dirty="0"/>
            </a:fld>
            <a:endParaRPr lang="zh-CN" altLang="en-US" dirty="0">
              <a:latin typeface="Arial" panose="020B0604020202020204" pitchFamily="34" charset="0"/>
            </a:endParaRPr>
          </a:p>
        </p:txBody>
      </p:sp>
      <p:sp>
        <p:nvSpPr>
          <p:cNvPr id="61442" name="标题 61441"/>
          <p:cNvSpPr>
            <a:spLocks noGrp="1"/>
          </p:cNvSpPr>
          <p:nvPr>
            <p:ph type="title"/>
          </p:nvPr>
        </p:nvSpPr>
        <p:spPr/>
        <p:txBody>
          <a:bodyPr/>
          <a:p>
            <a:r>
              <a:rPr lang="en-US" altLang="zh-CN" sz="3800" b="1"/>
              <a:t>PART ONE</a:t>
            </a:r>
            <a:r>
              <a:rPr lang="en-US" altLang="zh-CN" sz="3800"/>
              <a:t> </a:t>
            </a:r>
            <a:br>
              <a:rPr lang="en-US" altLang="zh-CN" sz="3800"/>
            </a:br>
            <a:r>
              <a:rPr lang="en-US" altLang="zh-CN" sz="3800"/>
              <a:t>PRE-NEGOTIATION</a:t>
            </a:r>
            <a:endParaRPr lang="en-US" altLang="zh-CN" sz="3800"/>
          </a:p>
        </p:txBody>
      </p:sp>
      <p:grpSp>
        <p:nvGrpSpPr>
          <p:cNvPr id="61443" name="组合 61442"/>
          <p:cNvGrpSpPr>
            <a:grpSpLocks noChangeAspect="1"/>
          </p:cNvGrpSpPr>
          <p:nvPr/>
        </p:nvGrpSpPr>
        <p:grpSpPr>
          <a:xfrm>
            <a:off x="539750" y="1557338"/>
            <a:ext cx="7993063" cy="4541837"/>
            <a:chOff x="1500" y="761"/>
            <a:chExt cx="2716" cy="2730"/>
          </a:xfrm>
        </p:grpSpPr>
        <p:sp>
          <p:nvSpPr>
            <p:cNvPr id="61444" name="矩形 61443"/>
            <p:cNvSpPr>
              <a:spLocks noChangeAspect="1" noTextEdit="1"/>
            </p:cNvSpPr>
            <p:nvPr/>
          </p:nvSpPr>
          <p:spPr>
            <a:xfrm>
              <a:off x="1500" y="761"/>
              <a:ext cx="2716" cy="2730"/>
            </a:xfrm>
            <a:prstGeom prst="rect">
              <a:avLst/>
            </a:prstGeom>
          </p:spPr>
          <p:style>
            <a:lnRef idx="3">
              <a:schemeClr val="accent1"/>
            </a:lnRef>
            <a:fillRef idx="0">
              <a:srgbClr val="FFFFFF"/>
            </a:fillRef>
            <a:effectRef idx="0">
              <a:srgbClr val="FFFFFF"/>
            </a:effectRef>
            <a:fontRef idx="minor">
              <a:schemeClr val="tx1"/>
            </a:fontRef>
          </p:style>
          <p:txBody>
            <a:bodyPr/>
            <a:p>
              <a:endParaRPr lang="zh-CN" altLang="en-US"/>
            </a:p>
          </p:txBody>
        </p:sp>
        <p:sp>
          <p:nvSpPr>
            <p:cNvPr id="61445" name="_s61445"/>
            <p:cNvSpPr/>
            <p:nvPr/>
          </p:nvSpPr>
          <p:spPr>
            <a:xfrm flipH="1" flipV="1">
              <a:off x="2269" y="1786"/>
              <a:ext cx="296" cy="171"/>
            </a:xfrm>
            <a:prstGeom prst="line">
              <a:avLst/>
            </a:prstGeom>
            <a:ln>
              <a:headEnd type="none" w="med" len="med"/>
              <a:tailEnd type="none" w="med" len="med"/>
            </a:ln>
          </p:spPr>
          <p:style>
            <a:lnRef idx="3">
              <a:schemeClr val="accent1"/>
            </a:lnRef>
            <a:fillRef idx="0">
              <a:srgbClr val="FFFFFF"/>
            </a:fillRef>
            <a:effectRef idx="0">
              <a:srgbClr val="FFFFFF"/>
            </a:effectRef>
            <a:fontRef idx="minor">
              <a:schemeClr val="tx1"/>
            </a:fontRef>
          </p:style>
        </p:sp>
        <p:sp>
          <p:nvSpPr>
            <p:cNvPr id="61446" name="_s61446"/>
            <p:cNvSpPr/>
            <p:nvPr/>
          </p:nvSpPr>
          <p:spPr>
            <a:xfrm>
              <a:off x="1637" y="1278"/>
              <a:ext cx="679" cy="679"/>
            </a:xfrm>
            <a:prstGeom prst="ellipse">
              <a:avLst/>
            </a:prstGeom>
            <a:ln>
              <a:headEnd type="none" w="med" len="med"/>
              <a:tailEnd type="none" w="med" len="med"/>
            </a:ln>
          </p:spPr>
          <p:style>
            <a:lnRef idx="3">
              <a:schemeClr val="accent1"/>
            </a:lnRef>
            <a:fillRef idx="0">
              <a:srgbClr val="FFFFFF"/>
            </a:fillRef>
            <a:effectRef idx="0">
              <a:srgbClr val="FFFFFF"/>
            </a:effectRef>
            <a:fontRef idx="minor">
              <a:schemeClr val="tx1"/>
            </a:fontRef>
          </p:style>
          <p:txBody>
            <a:bodyPr wrap="none" lIns="0" tIns="0" rIns="0" bIns="0" anchor="ctr" anchorCtr="0">
              <a:flatTx/>
            </a:bodyPr>
            <a:p>
              <a:pPr algn="ctr"/>
              <a:r>
                <a:rPr lang="en-US" altLang="zh-CN" sz="1700" b="1">
                  <a:latin typeface="Arial" panose="020B0604020202020204" pitchFamily="34" charset="0"/>
                </a:rPr>
                <a:t>CHAPTER 6</a:t>
              </a:r>
              <a:endParaRPr lang="en-US" altLang="zh-CN" sz="1700" b="1">
                <a:latin typeface="Arial" panose="020B0604020202020204" pitchFamily="34" charset="0"/>
              </a:endParaRPr>
            </a:p>
            <a:p>
              <a:pPr algn="ctr"/>
              <a:r>
                <a:rPr lang="en-US" altLang="zh-CN" sz="1700" b="1">
                  <a:latin typeface="Arial" panose="020B0604020202020204" pitchFamily="34" charset="0"/>
                </a:rPr>
                <a:t>Product</a:t>
              </a:r>
              <a:endParaRPr lang="en-US" altLang="zh-CN" sz="1700" b="1">
                <a:latin typeface="Arial" panose="020B0604020202020204" pitchFamily="34" charset="0"/>
              </a:endParaRPr>
            </a:p>
            <a:p>
              <a:pPr algn="ctr"/>
              <a:r>
                <a:rPr lang="en-US" altLang="zh-CN" sz="1700" b="1">
                  <a:latin typeface="Arial" panose="020B0604020202020204" pitchFamily="34" charset="0"/>
                </a:rPr>
                <a:t>Description</a:t>
              </a:r>
              <a:endParaRPr lang="en-US" altLang="zh-CN" sz="1700" b="1">
                <a:latin typeface="Arial" panose="020B0604020202020204" pitchFamily="34" charset="0"/>
              </a:endParaRPr>
            </a:p>
          </p:txBody>
        </p:sp>
        <p:sp>
          <p:nvSpPr>
            <p:cNvPr id="61447" name="_s61447"/>
            <p:cNvSpPr/>
            <p:nvPr/>
          </p:nvSpPr>
          <p:spPr>
            <a:xfrm flipH="1">
              <a:off x="2270" y="2295"/>
              <a:ext cx="296" cy="171"/>
            </a:xfrm>
            <a:prstGeom prst="line">
              <a:avLst/>
            </a:prstGeom>
            <a:ln>
              <a:headEnd type="none" w="med" len="med"/>
              <a:tailEnd type="none" w="med" len="med"/>
            </a:ln>
          </p:spPr>
          <p:style>
            <a:lnRef idx="3">
              <a:schemeClr val="accent1"/>
            </a:lnRef>
            <a:fillRef idx="0">
              <a:srgbClr val="FFFFFF"/>
            </a:fillRef>
            <a:effectRef idx="0">
              <a:srgbClr val="FFFFFF"/>
            </a:effectRef>
            <a:fontRef idx="minor">
              <a:schemeClr val="tx1"/>
            </a:fontRef>
          </p:style>
        </p:sp>
        <p:sp>
          <p:nvSpPr>
            <p:cNvPr id="61448" name="_s61448"/>
            <p:cNvSpPr/>
            <p:nvPr/>
          </p:nvSpPr>
          <p:spPr>
            <a:xfrm>
              <a:off x="1638" y="2296"/>
              <a:ext cx="679" cy="679"/>
            </a:xfrm>
            <a:prstGeom prst="ellipse">
              <a:avLst/>
            </a:prstGeom>
            <a:ln>
              <a:headEnd type="none" w="med" len="med"/>
              <a:tailEnd type="none" w="med" len="med"/>
            </a:ln>
          </p:spPr>
          <p:style>
            <a:lnRef idx="3">
              <a:schemeClr val="accent1"/>
            </a:lnRef>
            <a:fillRef idx="0">
              <a:srgbClr val="FFFFFF"/>
            </a:fillRef>
            <a:effectRef idx="0">
              <a:srgbClr val="FFFFFF"/>
            </a:effectRef>
            <a:fontRef idx="minor">
              <a:schemeClr val="tx1"/>
            </a:fontRef>
          </p:style>
          <p:txBody>
            <a:bodyPr wrap="none" lIns="0" tIns="0" rIns="0" bIns="0" anchor="ctr" anchorCtr="0">
              <a:flatTx/>
            </a:bodyPr>
            <a:p>
              <a:pPr algn="ctr"/>
              <a:r>
                <a:rPr lang="en-US" altLang="zh-CN" sz="1700" b="1">
                  <a:latin typeface="Arial" panose="020B0604020202020204" pitchFamily="34" charset="0"/>
                </a:rPr>
                <a:t>CHAPTER 5</a:t>
              </a:r>
              <a:endParaRPr lang="en-US" altLang="zh-CN" sz="1700" b="1">
                <a:latin typeface="Arial" panose="020B0604020202020204" pitchFamily="34" charset="0"/>
              </a:endParaRPr>
            </a:p>
            <a:p>
              <a:pPr algn="ctr"/>
              <a:r>
                <a:rPr lang="en-US" altLang="zh-CN" sz="1700" b="1">
                  <a:latin typeface="Arial" panose="020B0604020202020204" pitchFamily="34" charset="0"/>
                </a:rPr>
                <a:t>Company </a:t>
              </a:r>
              <a:endParaRPr lang="en-US" altLang="zh-CN" sz="1700" b="1">
                <a:latin typeface="Arial" panose="020B0604020202020204" pitchFamily="34" charset="0"/>
              </a:endParaRPr>
            </a:p>
            <a:p>
              <a:pPr algn="ctr"/>
              <a:r>
                <a:rPr lang="en-US" altLang="zh-CN" sz="1700" b="1">
                  <a:latin typeface="Arial" panose="020B0604020202020204" pitchFamily="34" charset="0"/>
                </a:rPr>
                <a:t>Description</a:t>
              </a:r>
              <a:endParaRPr lang="en-US" altLang="zh-CN" sz="1700" b="1">
                <a:latin typeface="Arial" panose="020B0604020202020204" pitchFamily="34" charset="0"/>
              </a:endParaRPr>
            </a:p>
          </p:txBody>
        </p:sp>
        <p:sp>
          <p:nvSpPr>
            <p:cNvPr id="61449" name="_s61449"/>
            <p:cNvSpPr/>
            <p:nvPr/>
          </p:nvSpPr>
          <p:spPr>
            <a:xfrm>
              <a:off x="2859" y="2463"/>
              <a:ext cx="0" cy="342"/>
            </a:xfrm>
            <a:prstGeom prst="line">
              <a:avLst/>
            </a:prstGeom>
            <a:ln>
              <a:headEnd type="none" w="med" len="med"/>
              <a:tailEnd type="none" w="med" len="med"/>
            </a:ln>
          </p:spPr>
          <p:style>
            <a:lnRef idx="3">
              <a:schemeClr val="accent1"/>
            </a:lnRef>
            <a:fillRef idx="0">
              <a:srgbClr val="FFFFFF"/>
            </a:fillRef>
            <a:effectRef idx="0">
              <a:srgbClr val="FFFFFF"/>
            </a:effectRef>
            <a:fontRef idx="minor">
              <a:schemeClr val="tx1"/>
            </a:fontRef>
          </p:style>
        </p:sp>
        <p:sp>
          <p:nvSpPr>
            <p:cNvPr id="61450" name="_s61450"/>
            <p:cNvSpPr/>
            <p:nvPr/>
          </p:nvSpPr>
          <p:spPr>
            <a:xfrm>
              <a:off x="2520" y="2804"/>
              <a:ext cx="679" cy="679"/>
            </a:xfrm>
            <a:prstGeom prst="ellipse">
              <a:avLst/>
            </a:prstGeom>
            <a:ln>
              <a:headEnd type="none" w="med" len="med"/>
              <a:tailEnd type="none" w="med" len="med"/>
            </a:ln>
          </p:spPr>
          <p:style>
            <a:lnRef idx="3">
              <a:schemeClr val="accent1"/>
            </a:lnRef>
            <a:fillRef idx="0">
              <a:srgbClr val="FFFFFF"/>
            </a:fillRef>
            <a:effectRef idx="0">
              <a:srgbClr val="FFFFFF"/>
            </a:effectRef>
            <a:fontRef idx="minor">
              <a:schemeClr val="tx1"/>
            </a:fontRef>
          </p:style>
          <p:txBody>
            <a:bodyPr wrap="none" lIns="0" tIns="0" rIns="0" bIns="0" anchor="ctr" anchorCtr="0">
              <a:flatTx/>
            </a:bodyPr>
            <a:p>
              <a:pPr algn="ctr"/>
              <a:r>
                <a:rPr lang="en-US" altLang="zh-CN" sz="1700" b="1">
                  <a:latin typeface="Arial" panose="020B0604020202020204" pitchFamily="34" charset="0"/>
                </a:rPr>
                <a:t>CHAPTER 4</a:t>
              </a:r>
              <a:endParaRPr lang="en-US" altLang="zh-CN" sz="1700" b="1">
                <a:latin typeface="Arial" panose="020B0604020202020204" pitchFamily="34" charset="0"/>
              </a:endParaRPr>
            </a:p>
            <a:p>
              <a:pPr algn="ctr"/>
              <a:r>
                <a:rPr lang="en-US" altLang="zh-CN" sz="1700" b="1">
                  <a:latin typeface="Arial" panose="020B0604020202020204" pitchFamily="34" charset="0"/>
                </a:rPr>
                <a:t>Corporate </a:t>
              </a:r>
              <a:endParaRPr lang="en-US" altLang="zh-CN" sz="1700" b="1">
                <a:latin typeface="Arial" panose="020B0604020202020204" pitchFamily="34" charset="0"/>
              </a:endParaRPr>
            </a:p>
            <a:p>
              <a:pPr algn="ctr"/>
              <a:r>
                <a:rPr lang="en-US" altLang="zh-CN" sz="1700" b="1">
                  <a:latin typeface="Arial" panose="020B0604020202020204" pitchFamily="34" charset="0"/>
                </a:rPr>
                <a:t>Hospitality</a:t>
              </a:r>
              <a:endParaRPr lang="en-US" altLang="zh-CN" sz="1700" b="1">
                <a:latin typeface="Arial" panose="020B0604020202020204" pitchFamily="34" charset="0"/>
              </a:endParaRPr>
            </a:p>
          </p:txBody>
        </p:sp>
        <p:sp>
          <p:nvSpPr>
            <p:cNvPr id="61451" name="_s61451"/>
            <p:cNvSpPr/>
            <p:nvPr/>
          </p:nvSpPr>
          <p:spPr>
            <a:xfrm>
              <a:off x="3151" y="2294"/>
              <a:ext cx="296" cy="170"/>
            </a:xfrm>
            <a:prstGeom prst="line">
              <a:avLst/>
            </a:prstGeom>
            <a:ln>
              <a:headEnd type="none" w="med" len="med"/>
              <a:tailEnd type="none" w="med" len="med"/>
            </a:ln>
          </p:spPr>
          <p:style>
            <a:lnRef idx="3">
              <a:schemeClr val="accent1"/>
            </a:lnRef>
            <a:fillRef idx="0">
              <a:srgbClr val="FFFFFF"/>
            </a:fillRef>
            <a:effectRef idx="0">
              <a:srgbClr val="FFFFFF"/>
            </a:effectRef>
            <a:fontRef idx="minor">
              <a:schemeClr val="tx1"/>
            </a:fontRef>
          </p:style>
        </p:sp>
        <p:sp>
          <p:nvSpPr>
            <p:cNvPr id="61452" name="_s61452"/>
            <p:cNvSpPr/>
            <p:nvPr/>
          </p:nvSpPr>
          <p:spPr>
            <a:xfrm>
              <a:off x="3401" y="2295"/>
              <a:ext cx="679" cy="679"/>
            </a:xfrm>
            <a:prstGeom prst="ellipse">
              <a:avLst/>
            </a:prstGeom>
            <a:ln>
              <a:headEnd type="none" w="med" len="med"/>
              <a:tailEnd type="none" w="med" len="med"/>
            </a:ln>
          </p:spPr>
          <p:style>
            <a:lnRef idx="3">
              <a:schemeClr val="accent1"/>
            </a:lnRef>
            <a:fillRef idx="0">
              <a:srgbClr val="FFFFFF"/>
            </a:fillRef>
            <a:effectRef idx="0">
              <a:srgbClr val="FFFFFF"/>
            </a:effectRef>
            <a:fontRef idx="minor">
              <a:schemeClr val="tx1"/>
            </a:fontRef>
          </p:style>
          <p:txBody>
            <a:bodyPr wrap="none" lIns="0" tIns="0" rIns="0" bIns="0" anchor="ctr" anchorCtr="0">
              <a:flatTx/>
            </a:bodyPr>
            <a:p>
              <a:pPr algn="ctr"/>
              <a:r>
                <a:rPr lang="en-US" altLang="zh-CN" sz="1700" b="1">
                  <a:latin typeface="Arial" panose="020B0604020202020204" pitchFamily="34" charset="0"/>
                </a:rPr>
                <a:t>CHAPTER 3</a:t>
              </a:r>
              <a:endParaRPr lang="en-US" altLang="zh-CN" sz="1700" b="1">
                <a:latin typeface="Arial" panose="020B0604020202020204" pitchFamily="34" charset="0"/>
              </a:endParaRPr>
            </a:p>
            <a:p>
              <a:pPr algn="ctr"/>
              <a:r>
                <a:rPr lang="en-US" altLang="zh-CN" sz="1700" b="1">
                  <a:latin typeface="Arial" panose="020B0604020202020204" pitchFamily="34" charset="0"/>
                </a:rPr>
                <a:t>Introductions </a:t>
              </a:r>
              <a:endParaRPr lang="en-US" altLang="zh-CN" sz="1700" b="1">
                <a:latin typeface="Arial" panose="020B0604020202020204" pitchFamily="34" charset="0"/>
              </a:endParaRPr>
            </a:p>
            <a:p>
              <a:pPr algn="ctr"/>
              <a:r>
                <a:rPr lang="en-US" altLang="zh-CN" sz="1700" b="1">
                  <a:latin typeface="Arial" panose="020B0604020202020204" pitchFamily="34" charset="0"/>
                </a:rPr>
                <a:t>and Greetings</a:t>
              </a:r>
              <a:endParaRPr lang="en-US" altLang="zh-CN" sz="1700" b="1">
                <a:latin typeface="Arial" panose="020B0604020202020204" pitchFamily="34" charset="0"/>
              </a:endParaRPr>
            </a:p>
          </p:txBody>
        </p:sp>
        <p:sp>
          <p:nvSpPr>
            <p:cNvPr id="61453" name="_s61453"/>
            <p:cNvSpPr/>
            <p:nvPr/>
          </p:nvSpPr>
          <p:spPr>
            <a:xfrm flipV="1">
              <a:off x="3151" y="1785"/>
              <a:ext cx="295" cy="171"/>
            </a:xfrm>
            <a:prstGeom prst="line">
              <a:avLst/>
            </a:prstGeom>
            <a:ln>
              <a:headEnd type="none" w="med" len="med"/>
              <a:tailEnd type="none" w="med" len="med"/>
            </a:ln>
          </p:spPr>
          <p:style>
            <a:lnRef idx="3">
              <a:schemeClr val="accent1"/>
            </a:lnRef>
            <a:fillRef idx="0">
              <a:srgbClr val="FFFFFF"/>
            </a:fillRef>
            <a:effectRef idx="0">
              <a:srgbClr val="FFFFFF"/>
            </a:effectRef>
            <a:fontRef idx="minor">
              <a:schemeClr val="tx1"/>
            </a:fontRef>
          </p:style>
        </p:sp>
        <p:sp>
          <p:nvSpPr>
            <p:cNvPr id="61454" name="_s61454"/>
            <p:cNvSpPr/>
            <p:nvPr/>
          </p:nvSpPr>
          <p:spPr>
            <a:xfrm>
              <a:off x="3401" y="1277"/>
              <a:ext cx="679" cy="679"/>
            </a:xfrm>
            <a:prstGeom prst="ellipse">
              <a:avLst/>
            </a:prstGeom>
            <a:ln>
              <a:headEnd type="none" w="med" len="med"/>
              <a:tailEnd type="none" w="med" len="med"/>
            </a:ln>
          </p:spPr>
          <p:style>
            <a:lnRef idx="3">
              <a:schemeClr val="accent1"/>
            </a:lnRef>
            <a:fillRef idx="0">
              <a:srgbClr val="FFFFFF"/>
            </a:fillRef>
            <a:effectRef idx="0">
              <a:srgbClr val="FFFFFF"/>
            </a:effectRef>
            <a:fontRef idx="minor">
              <a:schemeClr val="tx1"/>
            </a:fontRef>
          </p:style>
          <p:txBody>
            <a:bodyPr wrap="none" lIns="0" tIns="0" rIns="0" bIns="0" anchor="ctr" anchorCtr="0">
              <a:flatTx/>
            </a:bodyPr>
            <a:p>
              <a:pPr algn="ctr"/>
              <a:r>
                <a:rPr lang="en-US" altLang="zh-CN" sz="1700" b="1">
                  <a:latin typeface="Arial" panose="020B0604020202020204" pitchFamily="34" charset="0"/>
                </a:rPr>
                <a:t>CHAPTER 2</a:t>
              </a:r>
              <a:endParaRPr lang="en-US" altLang="zh-CN" sz="1700" b="1">
                <a:latin typeface="Arial" panose="020B0604020202020204" pitchFamily="34" charset="0"/>
              </a:endParaRPr>
            </a:p>
            <a:p>
              <a:pPr algn="ctr"/>
              <a:r>
                <a:rPr lang="en-US" altLang="zh-CN" sz="1700" b="1">
                  <a:latin typeface="Arial" panose="020B0604020202020204" pitchFamily="34" charset="0"/>
                </a:rPr>
                <a:t>International </a:t>
              </a:r>
              <a:endParaRPr lang="en-US" altLang="zh-CN" sz="1700" b="1">
                <a:latin typeface="Arial" panose="020B0604020202020204" pitchFamily="34" charset="0"/>
              </a:endParaRPr>
            </a:p>
            <a:p>
              <a:pPr algn="ctr"/>
              <a:r>
                <a:rPr lang="en-US" altLang="zh-CN" sz="1700" b="1">
                  <a:latin typeface="Arial" panose="020B0604020202020204" pitchFamily="34" charset="0"/>
                </a:rPr>
                <a:t>Calls</a:t>
              </a:r>
              <a:endParaRPr lang="en-US" altLang="zh-CN" sz="1700" b="1">
                <a:latin typeface="Arial" panose="020B0604020202020204" pitchFamily="34" charset="0"/>
              </a:endParaRPr>
            </a:p>
          </p:txBody>
        </p:sp>
        <p:sp>
          <p:nvSpPr>
            <p:cNvPr id="61455" name="_s61455"/>
            <p:cNvSpPr/>
            <p:nvPr/>
          </p:nvSpPr>
          <p:spPr>
            <a:xfrm flipV="1">
              <a:off x="2858" y="1446"/>
              <a:ext cx="0" cy="341"/>
            </a:xfrm>
            <a:prstGeom prst="line">
              <a:avLst/>
            </a:prstGeom>
            <a:ln>
              <a:headEnd type="none" w="med" len="med"/>
              <a:tailEnd type="none" w="med" len="med"/>
            </a:ln>
          </p:spPr>
          <p:style>
            <a:lnRef idx="3">
              <a:schemeClr val="accent1"/>
            </a:lnRef>
            <a:fillRef idx="0">
              <a:srgbClr val="FFFFFF"/>
            </a:fillRef>
            <a:effectRef idx="0">
              <a:srgbClr val="FFFFFF"/>
            </a:effectRef>
            <a:fontRef idx="minor">
              <a:schemeClr val="tx1"/>
            </a:fontRef>
          </p:style>
        </p:sp>
        <p:sp>
          <p:nvSpPr>
            <p:cNvPr id="61456" name="_s61456"/>
            <p:cNvSpPr/>
            <p:nvPr/>
          </p:nvSpPr>
          <p:spPr>
            <a:xfrm>
              <a:off x="2519" y="768"/>
              <a:ext cx="679" cy="679"/>
            </a:xfrm>
            <a:prstGeom prst="ellipse">
              <a:avLst/>
            </a:prstGeom>
            <a:ln>
              <a:headEnd type="none" w="med" len="med"/>
              <a:tailEnd type="none" w="med" len="med"/>
            </a:ln>
          </p:spPr>
          <p:style>
            <a:lnRef idx="3">
              <a:schemeClr val="accent1"/>
            </a:lnRef>
            <a:fillRef idx="0">
              <a:srgbClr val="FFFFFF"/>
            </a:fillRef>
            <a:effectRef idx="0">
              <a:srgbClr val="FFFFFF"/>
            </a:effectRef>
            <a:fontRef idx="minor">
              <a:schemeClr val="tx1"/>
            </a:fontRef>
          </p:style>
          <p:txBody>
            <a:bodyPr wrap="none" lIns="0" tIns="0" rIns="0" bIns="0" anchor="ctr" anchorCtr="0">
              <a:flatTx/>
            </a:bodyPr>
            <a:p>
              <a:pPr algn="ctr"/>
              <a:r>
                <a:rPr lang="en-US" altLang="zh-CN" sz="1700" b="1">
                  <a:gradFill>
                    <a:gsLst>
                      <a:gs pos="50000">
                        <a:schemeClr val="accent1"/>
                      </a:gs>
                      <a:gs pos="0">
                        <a:schemeClr val="accent1">
                          <a:lumMod val="25000"/>
                          <a:lumOff val="75000"/>
                        </a:schemeClr>
                      </a:gs>
                      <a:gs pos="100000">
                        <a:schemeClr val="accent1">
                          <a:lumMod val="85000"/>
                        </a:schemeClr>
                      </a:gs>
                    </a:gsLst>
                    <a:lin ang="5400000" scaled="1"/>
                  </a:gradFill>
                  <a:latin typeface="Arial" panose="020B0604020202020204" pitchFamily="34" charset="0"/>
                </a:rPr>
                <a:t>CHAPTER 1</a:t>
              </a:r>
              <a:endParaRPr lang="en-US" altLang="zh-CN" sz="1700" b="1">
                <a:gradFill>
                  <a:gsLst>
                    <a:gs pos="50000">
                      <a:schemeClr val="accent1"/>
                    </a:gs>
                    <a:gs pos="0">
                      <a:schemeClr val="accent1">
                        <a:lumMod val="25000"/>
                        <a:lumOff val="75000"/>
                      </a:schemeClr>
                    </a:gs>
                    <a:gs pos="100000">
                      <a:schemeClr val="accent1">
                        <a:lumMod val="85000"/>
                      </a:schemeClr>
                    </a:gs>
                  </a:gsLst>
                  <a:lin ang="5400000" scaled="1"/>
                </a:gradFill>
                <a:latin typeface="Arial" panose="020B0604020202020204" pitchFamily="34" charset="0"/>
              </a:endParaRPr>
            </a:p>
            <a:p>
              <a:pPr algn="ctr"/>
              <a:r>
                <a:rPr lang="en-US" altLang="zh-CN" sz="1700" b="1">
                  <a:gradFill>
                    <a:gsLst>
                      <a:gs pos="50000">
                        <a:schemeClr val="accent1"/>
                      </a:gs>
                      <a:gs pos="0">
                        <a:schemeClr val="accent1">
                          <a:lumMod val="25000"/>
                          <a:lumOff val="75000"/>
                        </a:schemeClr>
                      </a:gs>
                      <a:gs pos="100000">
                        <a:schemeClr val="accent1">
                          <a:lumMod val="85000"/>
                        </a:schemeClr>
                      </a:gs>
                    </a:gsLst>
                    <a:lin ang="5400000" scaled="1"/>
                  </a:gradFill>
                  <a:latin typeface="Arial" panose="020B0604020202020204" pitchFamily="34" charset="0"/>
                </a:rPr>
                <a:t>Business </a:t>
              </a:r>
              <a:endParaRPr lang="en-US" altLang="zh-CN" sz="1700" b="1">
                <a:gradFill>
                  <a:gsLst>
                    <a:gs pos="50000">
                      <a:schemeClr val="accent1"/>
                    </a:gs>
                    <a:gs pos="0">
                      <a:schemeClr val="accent1">
                        <a:lumMod val="25000"/>
                        <a:lumOff val="75000"/>
                      </a:schemeClr>
                    </a:gs>
                    <a:gs pos="100000">
                      <a:schemeClr val="accent1">
                        <a:lumMod val="85000"/>
                      </a:schemeClr>
                    </a:gs>
                  </a:gsLst>
                  <a:lin ang="5400000" scaled="1"/>
                </a:gradFill>
                <a:latin typeface="Arial" panose="020B0604020202020204" pitchFamily="34" charset="0"/>
              </a:endParaRPr>
            </a:p>
            <a:p>
              <a:pPr algn="ctr"/>
              <a:r>
                <a:rPr lang="en-US" altLang="zh-CN" sz="1700" b="1">
                  <a:gradFill>
                    <a:gsLst>
                      <a:gs pos="50000">
                        <a:schemeClr val="accent1"/>
                      </a:gs>
                      <a:gs pos="0">
                        <a:schemeClr val="accent1">
                          <a:lumMod val="25000"/>
                          <a:lumOff val="75000"/>
                        </a:schemeClr>
                      </a:gs>
                      <a:gs pos="100000">
                        <a:schemeClr val="accent1">
                          <a:lumMod val="85000"/>
                        </a:schemeClr>
                      </a:gs>
                    </a:gsLst>
                    <a:lin ang="5400000" scaled="1"/>
                  </a:gradFill>
                  <a:latin typeface="Arial" panose="020B0604020202020204" pitchFamily="34" charset="0"/>
                </a:rPr>
                <a:t>Manners</a:t>
              </a:r>
              <a:endParaRPr lang="en-US" altLang="zh-CN" sz="1700" b="1">
                <a:gradFill>
                  <a:gsLst>
                    <a:gs pos="50000">
                      <a:schemeClr val="accent1"/>
                    </a:gs>
                    <a:gs pos="0">
                      <a:schemeClr val="accent1">
                        <a:lumMod val="25000"/>
                        <a:lumOff val="75000"/>
                      </a:schemeClr>
                    </a:gs>
                    <a:gs pos="100000">
                      <a:schemeClr val="accent1">
                        <a:lumMod val="85000"/>
                      </a:schemeClr>
                    </a:gs>
                  </a:gsLst>
                  <a:lin ang="5400000" scaled="1"/>
                </a:gradFill>
                <a:latin typeface="Arial" panose="020B0604020202020204" pitchFamily="34" charset="0"/>
              </a:endParaRPr>
            </a:p>
          </p:txBody>
        </p:sp>
        <p:sp>
          <p:nvSpPr>
            <p:cNvPr id="61457" name="_s61457"/>
            <p:cNvSpPr/>
            <p:nvPr/>
          </p:nvSpPr>
          <p:spPr>
            <a:xfrm>
              <a:off x="2519" y="1787"/>
              <a:ext cx="679" cy="679"/>
            </a:xfrm>
            <a:prstGeom prst="ellipse">
              <a:avLst/>
            </a:prstGeom>
            <a:ln>
              <a:headEnd type="none" w="med" len="med"/>
              <a:tailEnd type="none" w="med" len="med"/>
            </a:ln>
          </p:spPr>
          <p:style>
            <a:lnRef idx="0">
              <a:srgbClr val="FFFFFF"/>
            </a:lnRef>
            <a:fillRef idx="1">
              <a:schemeClr val="accent1"/>
            </a:fillRef>
            <a:effectRef idx="0">
              <a:srgbClr val="FFFFFF"/>
            </a:effectRef>
            <a:fontRef idx="minor">
              <a:schemeClr val="lt1"/>
            </a:fontRef>
          </p:style>
          <p:txBody>
            <a:bodyPr wrap="none" lIns="0" tIns="0" rIns="0" bIns="0" anchor="ctr" anchorCtr="0">
              <a:flatTx/>
            </a:bodyPr>
            <a:p>
              <a:pPr algn="ctr">
                <a:lnSpc>
                  <a:spcPct val="80000"/>
                </a:lnSpc>
                <a:spcBef>
                  <a:spcPct val="20000"/>
                </a:spcBef>
              </a:pPr>
              <a:r>
                <a:rPr lang="en-US" altLang="zh-CN" sz="2500" b="1">
                  <a:solidFill>
                    <a:schemeClr val="tx1"/>
                  </a:solidFill>
                  <a:latin typeface="Arial" panose="020B0604020202020204" pitchFamily="34" charset="0"/>
                </a:rPr>
                <a:t>1 - 6</a:t>
              </a:r>
              <a:endParaRPr lang="en-US" altLang="zh-CN" sz="2500" b="1">
                <a:solidFill>
                  <a:schemeClr val="tx1"/>
                </a:solidFill>
                <a:latin typeface="Arial" panose="020B0604020202020204" pitchFamily="34" charset="0"/>
              </a:endParaRPr>
            </a:p>
          </p:txBody>
        </p: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withEffect">
                                  <p:stCondLst>
                                    <p:cond delay="0"/>
                                  </p:stCondLst>
                                  <p:iterate type="lt">
                                    <p:tmPct val="10000"/>
                                  </p:iterate>
                                  <p:childTnLst>
                                    <p:set>
                                      <p:cBhvr>
                                        <p:cTn id="6" dur="indefinite" fill="hold">
                                          <p:stCondLst>
                                            <p:cond delay="0"/>
                                          </p:stCondLst>
                                        </p:cTn>
                                        <p:tgtEl>
                                          <p:spTgt spid="61442"/>
                                        </p:tgtEl>
                                        <p:attrNameLst>
                                          <p:attrName>style.visibility</p:attrName>
                                        </p:attrNameLst>
                                      </p:cBhvr>
                                      <p:to>
                                        <p:strVal val="visible"/>
                                      </p:to>
                                    </p:set>
                                    <p:animEffect transition="in" filter="fade">
                                      <p:cBhvr>
                                        <p:cTn id="7" dur="597">
                                          <p:stCondLst>
                                            <p:cond delay="0"/>
                                          </p:stCondLst>
                                        </p:cTn>
                                        <p:tgtEl>
                                          <p:spTgt spid="61442"/>
                                        </p:tgtEl>
                                      </p:cBhvr>
                                    </p:animEffect>
                                    <p:anim calcmode="lin" valueType="num">
                                      <p:cBhvr>
                                        <p:cTn id="8" dur="597" fill="hold">
                                          <p:stCondLst>
                                            <p:cond delay="0"/>
                                          </p:stCondLst>
                                        </p:cTn>
                                        <p:tgtEl>
                                          <p:spTgt spid="61442"/>
                                        </p:tgtEl>
                                        <p:attrNameLst>
                                          <p:attrName>style.rotation</p:attrName>
                                        </p:attrNameLst>
                                      </p:cBhvr>
                                      <p:tavLst>
                                        <p:tav tm="0">
                                          <p:val>
                                            <p:fltVal val="720.000000"/>
                                          </p:val>
                                        </p:tav>
                                        <p:tav tm="100000">
                                          <p:val>
                                            <p:fltVal val="0.000000"/>
                                          </p:val>
                                        </p:tav>
                                      </p:tavLst>
                                    </p:anim>
                                    <p:anim calcmode="lin" valueType="num">
                                      <p:cBhvr>
                                        <p:cTn id="9" dur="597" fill="hold">
                                          <p:stCondLst>
                                            <p:cond delay="0"/>
                                          </p:stCondLst>
                                        </p:cTn>
                                        <p:tgtEl>
                                          <p:spTgt spid="61442"/>
                                        </p:tgtEl>
                                        <p:attrNameLst>
                                          <p:attrName>ppt_h</p:attrName>
                                        </p:attrNameLst>
                                      </p:cBhvr>
                                      <p:tavLst>
                                        <p:tav tm="0">
                                          <p:val>
                                            <p:fltVal val="0.000000"/>
                                          </p:val>
                                        </p:tav>
                                        <p:tav tm="100000">
                                          <p:val>
                                            <p:strVal val="#ppt_h"/>
                                          </p:val>
                                        </p:tav>
                                      </p:tavLst>
                                    </p:anim>
                                    <p:anim calcmode="lin" valueType="num">
                                      <p:cBhvr>
                                        <p:cTn id="10" dur="597" fill="hold">
                                          <p:stCondLst>
                                            <p:cond delay="0"/>
                                          </p:stCondLst>
                                        </p:cTn>
                                        <p:tgtEl>
                                          <p:spTgt spid="61442"/>
                                        </p:tgtEl>
                                        <p:attrNameLst>
                                          <p:attrName>ppt_w</p:attrName>
                                        </p:attrNameLst>
                                      </p:cBhvr>
                                      <p:tavLst>
                                        <p:tav tm="0">
                                          <p:val>
                                            <p:fltVal val="0.00000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4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193" name="日期占位符 1"/>
          <p:cNvSpPr/>
          <p:nvPr>
            <p:ph type="dt" sz="half" idx="10"/>
          </p:nvPr>
        </p:nvSpPr>
        <p:spPr/>
        <p:txBody>
          <a:bodyPr anchor="b" anchorCtr="0"/>
          <a:lstStyle>
            <a:lvl1pPr marL="0" lvl="0"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fld id="{BB962C8B-B14F-4D97-AF65-F5344CB8AC3E}" type="datetime1">
              <a:rPr lang="zh-CN" altLang="en-US" sz="1200" dirty="0">
                <a:latin typeface="Garamond" panose="02020404030301010803" pitchFamily="18" charset="0"/>
              </a:rPr>
            </a:fld>
            <a:endParaRPr lang="zh-CN" altLang="en-US" sz="1200" dirty="0">
              <a:latin typeface="Garamond" panose="02020404030301010803" pitchFamily="18" charset="0"/>
            </a:endParaRPr>
          </a:p>
        </p:txBody>
      </p:sp>
      <p:sp>
        <p:nvSpPr>
          <p:cNvPr id="8194" name="页脚占位符 2"/>
          <p:cNvSpPr/>
          <p:nvPr>
            <p:ph type="ftr" sz="quarter" idx="11"/>
          </p:nvPr>
        </p:nvSpPr>
        <p:spPr/>
        <p:txBody>
          <a:bodyPr anchor="b" anchorCtr="0"/>
          <a:lstStyle>
            <a:lvl1pPr marL="0" lvl="0"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ctr"/>
            <a:r>
              <a:rPr lang="zh-CN" altLang="en-US" sz="1200" dirty="0">
                <a:latin typeface="Garamond" panose="02020404030301010803" pitchFamily="18" charset="0"/>
              </a:rPr>
              <a:t>顾渝-</a:t>
            </a:r>
            <a:r>
              <a:rPr lang="zh-CN" altLang="en-US" sz="1200" dirty="0">
                <a:latin typeface="Garamond" panose="02020404030301010803" pitchFamily="18" charset="0"/>
                <a:sym typeface="+mn-ea"/>
              </a:rPr>
              <a:t>《商务英语谈判》（第二版）</a:t>
            </a:r>
            <a:r>
              <a:rPr lang="zh-CN" altLang="en-US" sz="1200" dirty="0">
                <a:latin typeface="Garamond" panose="02020404030301010803" pitchFamily="18" charset="0"/>
              </a:rPr>
              <a:t>Chapter 1</a:t>
            </a:r>
            <a:endParaRPr lang="zh-CN" altLang="en-US" sz="1200" dirty="0">
              <a:latin typeface="Garamond" panose="02020404030301010803" pitchFamily="18" charset="0"/>
            </a:endParaRPr>
          </a:p>
        </p:txBody>
      </p:sp>
      <p:sp>
        <p:nvSpPr>
          <p:cNvPr id="8195" name="灯片编号占位符 3"/>
          <p:cNvSpPr/>
          <p:nvPr>
            <p:ph type="sldNum" sz="quarter" idx="12"/>
          </p:nvPr>
        </p:nvSpPr>
        <p:spPr/>
        <p:txBody>
          <a:bodyPr anchor="b" anchorCtr="0"/>
          <a:lstStyle>
            <a:lvl1pPr marL="0" lvl="0"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r"/>
            <a:fld id="{9A0DB2DC-4C9A-4742-B13C-FB6460FD3503}" type="slidenum">
              <a:rPr lang="zh-CN" altLang="en-US" sz="1200" dirty="0">
                <a:latin typeface="Garamond" panose="02020404030301010803" pitchFamily="18" charset="0"/>
              </a:rPr>
            </a:fld>
            <a:endParaRPr lang="zh-CN" altLang="en-US" sz="1200" dirty="0">
              <a:latin typeface="Garamond" panose="02020404030301010803" pitchFamily="18" charset="0"/>
            </a:endParaRPr>
          </a:p>
        </p:txBody>
      </p:sp>
      <p:sp>
        <p:nvSpPr>
          <p:cNvPr id="14338" name="标题 14337"/>
          <p:cNvSpPr>
            <a:spLocks noGrp="1"/>
          </p:cNvSpPr>
          <p:nvPr>
            <p:ph type="title"/>
          </p:nvPr>
        </p:nvSpPr>
        <p:spPr/>
        <p:txBody>
          <a:bodyPr anchor="t" anchorCtr="0"/>
          <a:p>
            <a:r>
              <a:rPr lang="en-US" altLang="zh-CN" sz="3400" b="1" u="sng">
                <a:solidFill>
                  <a:schemeClr val="tx1"/>
                </a:solidFill>
              </a:rPr>
              <a:t>CHAPTER 1  Business Manners</a:t>
            </a:r>
            <a:endParaRPr lang="en-US" altLang="zh-CN" sz="3400" b="1" u="sng">
              <a:solidFill>
                <a:schemeClr val="tx1"/>
              </a:solidFill>
            </a:endParaRPr>
          </a:p>
        </p:txBody>
      </p:sp>
      <p:sp>
        <p:nvSpPr>
          <p:cNvPr id="14339" name="内容占位符 14338"/>
          <p:cNvSpPr>
            <a:spLocks noGrp="1"/>
          </p:cNvSpPr>
          <p:nvPr>
            <p:ph idx="1"/>
          </p:nvPr>
        </p:nvSpPr>
        <p:spPr>
          <a:xfrm>
            <a:off x="467360" y="1341120"/>
            <a:ext cx="8229600" cy="4530725"/>
          </a:xfrm>
        </p:spPr>
        <p:txBody>
          <a:bodyPr anchor="t" anchorCtr="0"/>
          <a:p>
            <a:pPr>
              <a:buNone/>
            </a:pPr>
            <a:r>
              <a:rPr lang="en-US" altLang="zh-CN" sz="2600" b="1"/>
              <a:t>Objectives</a:t>
            </a:r>
            <a:endParaRPr lang="en-US" altLang="zh-CN" sz="2600"/>
          </a:p>
          <a:p>
            <a:r>
              <a:rPr lang="en-US" altLang="zh-CN" sz="2600"/>
              <a:t>Learn the definition of business negotiation and the effective communication methods</a:t>
            </a:r>
            <a:endParaRPr lang="en-US" altLang="zh-CN" sz="2600"/>
          </a:p>
          <a:p>
            <a:r>
              <a:rPr lang="en-US" altLang="zh-CN" sz="2600"/>
              <a:t>Know how to behave properly in the business world </a:t>
            </a:r>
            <a:endParaRPr lang="en-US" altLang="zh-CN" sz="2600"/>
          </a:p>
          <a:p>
            <a:r>
              <a:rPr lang="en-US" altLang="zh-CN" sz="2600"/>
              <a:t>Be familiar with the expressions used in communicating with people in social settings</a:t>
            </a:r>
            <a:endParaRPr lang="en-US" altLang="zh-CN" sz="2600"/>
          </a:p>
          <a:p>
            <a:r>
              <a:rPr lang="en-US" altLang="zh-CN" sz="2600"/>
              <a:t>Learn the skills and key points about business manners through cases and case analysis</a:t>
            </a:r>
            <a:endParaRPr lang="en-US" altLang="zh-CN" sz="260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withEffect">
                                  <p:stCondLst>
                                    <p:cond delay="0"/>
                                  </p:stCondLst>
                                  <p:iterate type="lt">
                                    <p:tmPct val="10000"/>
                                  </p:iterate>
                                  <p:childTnLst>
                                    <p:set>
                                      <p:cBhvr>
                                        <p:cTn id="6" dur="indefinite" fill="hold">
                                          <p:stCondLst>
                                            <p:cond delay="0"/>
                                          </p:stCondLst>
                                        </p:cTn>
                                        <p:tgtEl>
                                          <p:spTgt spid="14338"/>
                                        </p:tgtEl>
                                        <p:attrNameLst>
                                          <p:attrName>style.visibility</p:attrName>
                                        </p:attrNameLst>
                                      </p:cBhvr>
                                      <p:to>
                                        <p:strVal val="visible"/>
                                      </p:to>
                                    </p:set>
                                    <p:animEffect transition="in" filter="fade">
                                      <p:cBhvr>
                                        <p:cTn id="7" dur="597">
                                          <p:stCondLst>
                                            <p:cond delay="0"/>
                                          </p:stCondLst>
                                        </p:cTn>
                                        <p:tgtEl>
                                          <p:spTgt spid="14338"/>
                                        </p:tgtEl>
                                      </p:cBhvr>
                                    </p:animEffect>
                                    <p:anim calcmode="lin" valueType="num">
                                      <p:cBhvr>
                                        <p:cTn id="8" dur="597" fill="hold">
                                          <p:stCondLst>
                                            <p:cond delay="0"/>
                                          </p:stCondLst>
                                        </p:cTn>
                                        <p:tgtEl>
                                          <p:spTgt spid="14338"/>
                                        </p:tgtEl>
                                        <p:attrNameLst>
                                          <p:attrName>style.rotation</p:attrName>
                                        </p:attrNameLst>
                                      </p:cBhvr>
                                      <p:tavLst>
                                        <p:tav tm="0">
                                          <p:val>
                                            <p:fltVal val="720.000000"/>
                                          </p:val>
                                        </p:tav>
                                        <p:tav tm="100000">
                                          <p:val>
                                            <p:fltVal val="0.000000"/>
                                          </p:val>
                                        </p:tav>
                                      </p:tavLst>
                                    </p:anim>
                                    <p:anim calcmode="lin" valueType="num">
                                      <p:cBhvr>
                                        <p:cTn id="9" dur="597" fill="hold">
                                          <p:stCondLst>
                                            <p:cond delay="0"/>
                                          </p:stCondLst>
                                        </p:cTn>
                                        <p:tgtEl>
                                          <p:spTgt spid="14338"/>
                                        </p:tgtEl>
                                        <p:attrNameLst>
                                          <p:attrName>ppt_h</p:attrName>
                                        </p:attrNameLst>
                                      </p:cBhvr>
                                      <p:tavLst>
                                        <p:tav tm="0">
                                          <p:val>
                                            <p:fltVal val="0.000000"/>
                                          </p:val>
                                        </p:tav>
                                        <p:tav tm="100000">
                                          <p:val>
                                            <p:strVal val="#ppt_h"/>
                                          </p:val>
                                        </p:tav>
                                      </p:tavLst>
                                    </p:anim>
                                    <p:anim calcmode="lin" valueType="num">
                                      <p:cBhvr>
                                        <p:cTn id="10" dur="597" fill="hold">
                                          <p:stCondLst>
                                            <p:cond delay="0"/>
                                          </p:stCondLst>
                                        </p:cTn>
                                        <p:tgtEl>
                                          <p:spTgt spid="14338"/>
                                        </p:tgtEl>
                                        <p:attrNameLst>
                                          <p:attrName>ppt_w</p:attrName>
                                        </p:attrNameLst>
                                      </p:cBhvr>
                                      <p:tavLst>
                                        <p:tav tm="0">
                                          <p:val>
                                            <p:fltVal val="0.00000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12" presetClass="entr" presetSubtype="4" fill="hold" grpId="0" nodeType="clickEffect">
                                  <p:stCondLst>
                                    <p:cond delay="0"/>
                                  </p:stCondLst>
                                  <p:childTnLst>
                                    <p:set>
                                      <p:cBhvr>
                                        <p:cTn id="14" dur="indefinite" fill="hold">
                                          <p:stCondLst>
                                            <p:cond delay="0"/>
                                          </p:stCondLst>
                                        </p:cTn>
                                        <p:tgtEl>
                                          <p:spTgt spid="14339">
                                            <p:txEl>
                                              <p:charRg st="11" end="96"/>
                                            </p:txEl>
                                          </p:spTgt>
                                        </p:tgtEl>
                                        <p:attrNameLst>
                                          <p:attrName>style.visibility</p:attrName>
                                        </p:attrNameLst>
                                      </p:cBhvr>
                                      <p:to>
                                        <p:strVal val="visible"/>
                                      </p:to>
                                    </p:set>
                                    <p:animEffect transition="in" filter="slide(fromBottom)">
                                      <p:cBhvr>
                                        <p:cTn id="15" dur="500">
                                          <p:stCondLst>
                                            <p:cond delay="0"/>
                                          </p:stCondLst>
                                        </p:cTn>
                                        <p:tgtEl>
                                          <p:spTgt spid="14339">
                                            <p:txEl>
                                              <p:charRg st="11" end="96"/>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2" presetClass="entr" presetSubtype="4" fill="hold" grpId="0" nodeType="clickEffect">
                                  <p:stCondLst>
                                    <p:cond delay="0"/>
                                  </p:stCondLst>
                                  <p:childTnLst>
                                    <p:set>
                                      <p:cBhvr>
                                        <p:cTn id="19" dur="indefinite" fill="hold">
                                          <p:stCondLst>
                                            <p:cond delay="0"/>
                                          </p:stCondLst>
                                        </p:cTn>
                                        <p:tgtEl>
                                          <p:spTgt spid="14339">
                                            <p:txEl>
                                              <p:charRg st="96" end="147"/>
                                            </p:txEl>
                                          </p:spTgt>
                                        </p:tgtEl>
                                        <p:attrNameLst>
                                          <p:attrName>style.visibility</p:attrName>
                                        </p:attrNameLst>
                                      </p:cBhvr>
                                      <p:to>
                                        <p:strVal val="visible"/>
                                      </p:to>
                                    </p:set>
                                    <p:animEffect transition="in" filter="slide(fromBottom)">
                                      <p:cBhvr>
                                        <p:cTn id="20" dur="500">
                                          <p:stCondLst>
                                            <p:cond delay="0"/>
                                          </p:stCondLst>
                                        </p:cTn>
                                        <p:tgtEl>
                                          <p:spTgt spid="14339">
                                            <p:txEl>
                                              <p:charRg st="96" end="147"/>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2" presetClass="entr" presetSubtype="4" fill="hold" grpId="0" nodeType="clickEffect">
                                  <p:stCondLst>
                                    <p:cond delay="0"/>
                                  </p:stCondLst>
                                  <p:childTnLst>
                                    <p:set>
                                      <p:cBhvr>
                                        <p:cTn id="24" dur="indefinite" fill="hold">
                                          <p:stCondLst>
                                            <p:cond delay="0"/>
                                          </p:stCondLst>
                                        </p:cTn>
                                        <p:tgtEl>
                                          <p:spTgt spid="14339">
                                            <p:txEl>
                                              <p:charRg st="147" end="233"/>
                                            </p:txEl>
                                          </p:spTgt>
                                        </p:tgtEl>
                                        <p:attrNameLst>
                                          <p:attrName>style.visibility</p:attrName>
                                        </p:attrNameLst>
                                      </p:cBhvr>
                                      <p:to>
                                        <p:strVal val="visible"/>
                                      </p:to>
                                    </p:set>
                                    <p:animEffect transition="in" filter="slide(fromBottom)">
                                      <p:cBhvr>
                                        <p:cTn id="25" dur="500">
                                          <p:stCondLst>
                                            <p:cond delay="0"/>
                                          </p:stCondLst>
                                        </p:cTn>
                                        <p:tgtEl>
                                          <p:spTgt spid="14339">
                                            <p:txEl>
                                              <p:charRg st="147" end="233"/>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12" presetClass="entr" presetSubtype="4" fill="hold" grpId="0" nodeType="clickEffect">
                                  <p:stCondLst>
                                    <p:cond delay="0"/>
                                  </p:stCondLst>
                                  <p:childTnLst>
                                    <p:set>
                                      <p:cBhvr>
                                        <p:cTn id="29" dur="indefinite" fill="hold">
                                          <p:stCondLst>
                                            <p:cond delay="0"/>
                                          </p:stCondLst>
                                        </p:cTn>
                                        <p:tgtEl>
                                          <p:spTgt spid="14339">
                                            <p:txEl>
                                              <p:charRg st="233" end="320"/>
                                            </p:txEl>
                                          </p:spTgt>
                                        </p:tgtEl>
                                        <p:attrNameLst>
                                          <p:attrName>style.visibility</p:attrName>
                                        </p:attrNameLst>
                                      </p:cBhvr>
                                      <p:to>
                                        <p:strVal val="visible"/>
                                      </p:to>
                                    </p:set>
                                    <p:animEffect transition="in" filter="slide(fromBottom)">
                                      <p:cBhvr>
                                        <p:cTn id="30" dur="500">
                                          <p:stCondLst>
                                            <p:cond delay="0"/>
                                          </p:stCondLst>
                                        </p:cTn>
                                        <p:tgtEl>
                                          <p:spTgt spid="14339">
                                            <p:txEl>
                                              <p:charRg st="233" end="32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38" grpId="0"/>
      <p:bldP spid="14339" grpId="0" uiExpand="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217" name="日期占位符 1"/>
          <p:cNvSpPr/>
          <p:nvPr>
            <p:ph type="dt" sz="half" idx="10"/>
          </p:nvPr>
        </p:nvSpPr>
        <p:spPr/>
        <p:txBody>
          <a:bodyPr anchor="b" anchorCtr="0"/>
          <a:lstStyle>
            <a:lvl1pPr marL="0" lvl="0"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fld id="{BB962C8B-B14F-4D97-AF65-F5344CB8AC3E}" type="datetime1">
              <a:rPr lang="zh-CN" altLang="en-US" sz="1200" dirty="0">
                <a:latin typeface="Garamond" panose="02020404030301010803" pitchFamily="18" charset="0"/>
              </a:rPr>
            </a:fld>
            <a:endParaRPr lang="zh-CN" altLang="en-US" sz="1200" dirty="0">
              <a:latin typeface="Garamond" panose="02020404030301010803" pitchFamily="18" charset="0"/>
            </a:endParaRPr>
          </a:p>
        </p:txBody>
      </p:sp>
      <p:sp>
        <p:nvSpPr>
          <p:cNvPr id="9218" name="页脚占位符 2"/>
          <p:cNvSpPr/>
          <p:nvPr>
            <p:ph type="ftr" sz="quarter" idx="11"/>
          </p:nvPr>
        </p:nvSpPr>
        <p:spPr/>
        <p:txBody>
          <a:bodyPr anchor="b" anchorCtr="0"/>
          <a:lstStyle>
            <a:lvl1pPr marL="0" lvl="0"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ctr"/>
            <a:r>
              <a:rPr lang="zh-CN" altLang="en-US" sz="1200" dirty="0">
                <a:latin typeface="Garamond" panose="02020404030301010803" pitchFamily="18" charset="0"/>
              </a:rPr>
              <a:t>顾渝-</a:t>
            </a:r>
            <a:r>
              <a:rPr lang="zh-CN" altLang="en-US" sz="1200" dirty="0">
                <a:latin typeface="Garamond" panose="02020404030301010803" pitchFamily="18" charset="0"/>
                <a:sym typeface="+mn-ea"/>
              </a:rPr>
              <a:t>《商务英语谈判》（第二版）</a:t>
            </a:r>
            <a:r>
              <a:rPr lang="zh-CN" altLang="en-US" sz="1200" dirty="0">
                <a:latin typeface="Garamond" panose="02020404030301010803" pitchFamily="18" charset="0"/>
              </a:rPr>
              <a:t> Chapter 1</a:t>
            </a:r>
            <a:endParaRPr lang="zh-CN" altLang="en-US" sz="1200" dirty="0">
              <a:latin typeface="Garamond" panose="02020404030301010803" pitchFamily="18" charset="0"/>
            </a:endParaRPr>
          </a:p>
        </p:txBody>
      </p:sp>
      <p:sp>
        <p:nvSpPr>
          <p:cNvPr id="9219" name="灯片编号占位符 3"/>
          <p:cNvSpPr/>
          <p:nvPr>
            <p:ph type="sldNum" sz="quarter" idx="12"/>
          </p:nvPr>
        </p:nvSpPr>
        <p:spPr/>
        <p:txBody>
          <a:bodyPr anchor="b" anchorCtr="0"/>
          <a:lstStyle>
            <a:lvl1pPr marL="0" lvl="0"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r"/>
            <a:fld id="{9A0DB2DC-4C9A-4742-B13C-FB6460FD3503}" type="slidenum">
              <a:rPr lang="zh-CN" altLang="en-US" sz="1200" dirty="0">
                <a:latin typeface="Garamond" panose="02020404030301010803" pitchFamily="18" charset="0"/>
              </a:rPr>
            </a:fld>
            <a:endParaRPr lang="zh-CN" altLang="en-US" sz="1200" dirty="0">
              <a:latin typeface="Garamond" panose="02020404030301010803" pitchFamily="18" charset="0"/>
            </a:endParaRPr>
          </a:p>
        </p:txBody>
      </p:sp>
      <p:sp>
        <p:nvSpPr>
          <p:cNvPr id="9220" name="标题 160769"/>
          <p:cNvSpPr>
            <a:spLocks noGrp="1"/>
          </p:cNvSpPr>
          <p:nvPr>
            <p:ph type="title"/>
          </p:nvPr>
        </p:nvSpPr>
        <p:spPr>
          <a:xfrm>
            <a:off x="250825" y="274638"/>
            <a:ext cx="8642350" cy="1143000"/>
          </a:xfrm>
        </p:spPr>
        <p:txBody>
          <a:bodyPr anchor="t" anchorCtr="0"/>
          <a:p>
            <a:r>
              <a:rPr lang="en-US" altLang="zh-CN" b="1" u="sng"/>
              <a:t>1.4 Words and Expressions</a:t>
            </a:r>
            <a:endParaRPr lang="en-US" altLang="zh-CN" sz="1700" b="1" u="sng"/>
          </a:p>
        </p:txBody>
      </p:sp>
      <p:sp>
        <p:nvSpPr>
          <p:cNvPr id="9221" name="文本占位符 160770"/>
          <p:cNvSpPr>
            <a:spLocks noGrp="1"/>
          </p:cNvSpPr>
          <p:nvPr>
            <p:ph idx="1"/>
          </p:nvPr>
        </p:nvSpPr>
        <p:spPr/>
        <p:txBody>
          <a:bodyPr anchor="t" anchorCtr="0"/>
          <a:p>
            <a:pPr marL="609600" indent="-609600">
              <a:buClr>
                <a:schemeClr val="tx1"/>
              </a:buClr>
              <a:buNone/>
            </a:pPr>
            <a:r>
              <a:rPr lang="en-US" altLang="zh-CN"/>
              <a:t>	Please learn this section first before you begin learning this Chapter.</a:t>
            </a:r>
            <a:endParaRPr lang="en-US" altLang="zh-CN"/>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241" name="日期占位符 1"/>
          <p:cNvSpPr/>
          <p:nvPr>
            <p:ph type="dt" sz="half" idx="10"/>
          </p:nvPr>
        </p:nvSpPr>
        <p:spPr/>
        <p:txBody>
          <a:bodyPr anchor="b" anchorCtr="0"/>
          <a:lstStyle>
            <a:lvl1pPr marL="0" lvl="0"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fld id="{BB962C8B-B14F-4D97-AF65-F5344CB8AC3E}" type="datetime1">
              <a:rPr lang="zh-CN" altLang="en-US" sz="1200" dirty="0">
                <a:latin typeface="Garamond" panose="02020404030301010803" pitchFamily="18" charset="0"/>
              </a:rPr>
            </a:fld>
            <a:endParaRPr lang="zh-CN" altLang="en-US" sz="1200" dirty="0">
              <a:latin typeface="Garamond" panose="02020404030301010803" pitchFamily="18" charset="0"/>
            </a:endParaRPr>
          </a:p>
        </p:txBody>
      </p:sp>
      <p:sp>
        <p:nvSpPr>
          <p:cNvPr id="10242" name="页脚占位符 2"/>
          <p:cNvSpPr/>
          <p:nvPr>
            <p:ph type="ftr" sz="quarter" idx="11"/>
          </p:nvPr>
        </p:nvSpPr>
        <p:spPr/>
        <p:txBody>
          <a:bodyPr anchor="b" anchorCtr="0"/>
          <a:lstStyle>
            <a:lvl1pPr marL="0" lvl="0"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ctr"/>
            <a:r>
              <a:rPr lang="zh-CN" altLang="en-US" sz="1200" dirty="0">
                <a:latin typeface="Garamond" panose="02020404030301010803" pitchFamily="18" charset="0"/>
              </a:rPr>
              <a:t>顾渝-《商务英语谈判》（第二版）Chapter 1</a:t>
            </a:r>
            <a:endParaRPr lang="zh-CN" altLang="en-US" sz="1200" dirty="0">
              <a:latin typeface="Garamond" panose="02020404030301010803" pitchFamily="18" charset="0"/>
            </a:endParaRPr>
          </a:p>
        </p:txBody>
      </p:sp>
      <p:sp>
        <p:nvSpPr>
          <p:cNvPr id="10243" name="灯片编号占位符 3"/>
          <p:cNvSpPr/>
          <p:nvPr>
            <p:ph type="sldNum" sz="quarter" idx="12"/>
          </p:nvPr>
        </p:nvSpPr>
        <p:spPr/>
        <p:txBody>
          <a:bodyPr anchor="b" anchorCtr="0"/>
          <a:lstStyle>
            <a:lvl1pPr marL="0" lvl="0"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r"/>
            <a:fld id="{9A0DB2DC-4C9A-4742-B13C-FB6460FD3503}" type="slidenum">
              <a:rPr lang="zh-CN" altLang="en-US" sz="1200" dirty="0">
                <a:latin typeface="Garamond" panose="02020404030301010803" pitchFamily="18" charset="0"/>
              </a:rPr>
            </a:fld>
            <a:endParaRPr lang="zh-CN" altLang="en-US" sz="1200" dirty="0">
              <a:latin typeface="Garamond" panose="02020404030301010803" pitchFamily="18" charset="0"/>
            </a:endParaRPr>
          </a:p>
        </p:txBody>
      </p:sp>
      <p:sp>
        <p:nvSpPr>
          <p:cNvPr id="18434" name="标题 18433"/>
          <p:cNvSpPr>
            <a:spLocks noGrp="1"/>
          </p:cNvSpPr>
          <p:nvPr>
            <p:ph type="title"/>
          </p:nvPr>
        </p:nvSpPr>
        <p:spPr/>
        <p:txBody>
          <a:bodyPr anchor="t" anchorCtr="0"/>
          <a:p>
            <a:r>
              <a:rPr lang="en-US" altLang="zh-CN" b="1" u="sng"/>
              <a:t>1.1 Before You Begin</a:t>
            </a:r>
            <a:br>
              <a:rPr lang="en-US" altLang="zh-CN" b="1" u="sng"/>
            </a:br>
            <a:r>
              <a:rPr lang="en-US" altLang="zh-CN" sz="3600" b="1">
                <a:solidFill>
                  <a:schemeClr val="tx1"/>
                </a:solidFill>
              </a:rPr>
              <a:t>Questions:</a:t>
            </a:r>
            <a:endParaRPr lang="en-US" altLang="zh-CN" sz="3600" b="1">
              <a:solidFill>
                <a:schemeClr val="tx1"/>
              </a:solidFill>
            </a:endParaRPr>
          </a:p>
        </p:txBody>
      </p:sp>
      <p:sp>
        <p:nvSpPr>
          <p:cNvPr id="18435" name="内容占位符 18434"/>
          <p:cNvSpPr>
            <a:spLocks noGrp="1"/>
          </p:cNvSpPr>
          <p:nvPr>
            <p:ph idx="1"/>
          </p:nvPr>
        </p:nvSpPr>
        <p:spPr/>
        <p:txBody>
          <a:bodyPr anchor="t" anchorCtr="0"/>
          <a:p>
            <a:pPr marL="609600" indent="-609600">
              <a:lnSpc>
                <a:spcPct val="90000"/>
              </a:lnSpc>
              <a:buFontTx/>
              <a:buNone/>
            </a:pPr>
            <a:r>
              <a:rPr lang="en-US" altLang="zh-CN" sz="2500" b="1"/>
              <a:t>1.    Why is knowledge of “history” and “geography” required for the “success in learning about international business”?</a:t>
            </a:r>
            <a:endParaRPr lang="en-US" altLang="zh-CN" sz="2500" b="1"/>
          </a:p>
          <a:p>
            <a:pPr marL="609600" indent="-609600">
              <a:lnSpc>
                <a:spcPct val="90000"/>
              </a:lnSpc>
              <a:buFont typeface="Wingdings" panose="05000000000000000000" pitchFamily="2" charset="2"/>
              <a:buChar char="n"/>
            </a:pPr>
            <a:r>
              <a:rPr lang="en-US" altLang="zh-CN" sz="2500"/>
              <a:t>Consider how a historic event has affected international business, how early Chinese traded with other areas of the world; consider European colonization and the Industrial Revolution.</a:t>
            </a:r>
            <a:endParaRPr lang="en-US" altLang="zh-CN" sz="2500"/>
          </a:p>
          <a:p>
            <a:pPr>
              <a:lnSpc>
                <a:spcPct val="90000"/>
              </a:lnSpc>
              <a:buFont typeface="Wingdings" panose="05000000000000000000" charset="0"/>
              <a:buChar char="n"/>
            </a:pPr>
            <a:r>
              <a:rPr lang="en-US" altLang="zh-CN" sz="2500"/>
              <a:t>   China’s major trading partners:</a:t>
            </a:r>
            <a:endParaRPr lang="en-US" altLang="zh-CN" sz="2500"/>
          </a:p>
          <a:p>
            <a:pPr marL="609600" indent="-609600">
              <a:lnSpc>
                <a:spcPct val="90000"/>
              </a:lnSpc>
              <a:buNone/>
            </a:pPr>
            <a:r>
              <a:rPr lang="en-US" altLang="zh-CN" sz="2500"/>
              <a:t>	European Union, Japan, Association of Southeast Asian Nations (</a:t>
            </a:r>
            <a:r>
              <a:rPr lang="en-US" altLang="zh-CN" sz="2500">
                <a:solidFill>
                  <a:srgbClr val="333399"/>
                </a:solidFill>
              </a:rPr>
              <a:t>ASEAN</a:t>
            </a:r>
            <a:r>
              <a:rPr lang="en-US" altLang="zh-CN" sz="2500"/>
              <a:t>) , Hong Kong, South Korea, Taiwan, Australia, Russia, India</a:t>
            </a:r>
            <a:endParaRPr lang="en-US" altLang="zh-CN" sz="25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withEffect">
                                  <p:stCondLst>
                                    <p:cond delay="0"/>
                                  </p:stCondLst>
                                  <p:iterate type="lt">
                                    <p:tmPct val="10000"/>
                                  </p:iterate>
                                  <p:childTnLst>
                                    <p:set>
                                      <p:cBhvr>
                                        <p:cTn id="6" dur="indefinite" fill="hold">
                                          <p:stCondLst>
                                            <p:cond delay="0"/>
                                          </p:stCondLst>
                                        </p:cTn>
                                        <p:tgtEl>
                                          <p:spTgt spid="18434"/>
                                        </p:tgtEl>
                                        <p:attrNameLst>
                                          <p:attrName>style.visibility</p:attrName>
                                        </p:attrNameLst>
                                      </p:cBhvr>
                                      <p:to>
                                        <p:strVal val="visible"/>
                                      </p:to>
                                    </p:set>
                                    <p:animEffect transition="in" filter="fade">
                                      <p:cBhvr>
                                        <p:cTn id="7" dur="597">
                                          <p:stCondLst>
                                            <p:cond delay="0"/>
                                          </p:stCondLst>
                                        </p:cTn>
                                        <p:tgtEl>
                                          <p:spTgt spid="18434"/>
                                        </p:tgtEl>
                                      </p:cBhvr>
                                    </p:animEffect>
                                    <p:anim calcmode="lin" valueType="num">
                                      <p:cBhvr>
                                        <p:cTn id="8" dur="597" fill="hold">
                                          <p:stCondLst>
                                            <p:cond delay="0"/>
                                          </p:stCondLst>
                                        </p:cTn>
                                        <p:tgtEl>
                                          <p:spTgt spid="18434"/>
                                        </p:tgtEl>
                                        <p:attrNameLst>
                                          <p:attrName>style.rotation</p:attrName>
                                        </p:attrNameLst>
                                      </p:cBhvr>
                                      <p:tavLst>
                                        <p:tav tm="0">
                                          <p:val>
                                            <p:fltVal val="720.000000"/>
                                          </p:val>
                                        </p:tav>
                                        <p:tav tm="100000">
                                          <p:val>
                                            <p:fltVal val="0.000000"/>
                                          </p:val>
                                        </p:tav>
                                      </p:tavLst>
                                    </p:anim>
                                    <p:anim calcmode="lin" valueType="num">
                                      <p:cBhvr>
                                        <p:cTn id="9" dur="597" fill="hold">
                                          <p:stCondLst>
                                            <p:cond delay="0"/>
                                          </p:stCondLst>
                                        </p:cTn>
                                        <p:tgtEl>
                                          <p:spTgt spid="18434"/>
                                        </p:tgtEl>
                                        <p:attrNameLst>
                                          <p:attrName>ppt_h</p:attrName>
                                        </p:attrNameLst>
                                      </p:cBhvr>
                                      <p:tavLst>
                                        <p:tav tm="0">
                                          <p:val>
                                            <p:fltVal val="0.000000"/>
                                          </p:val>
                                        </p:tav>
                                        <p:tav tm="100000">
                                          <p:val>
                                            <p:strVal val="#ppt_h"/>
                                          </p:val>
                                        </p:tav>
                                      </p:tavLst>
                                    </p:anim>
                                    <p:anim calcmode="lin" valueType="num">
                                      <p:cBhvr>
                                        <p:cTn id="10" dur="597" fill="hold">
                                          <p:stCondLst>
                                            <p:cond delay="0"/>
                                          </p:stCondLst>
                                        </p:cTn>
                                        <p:tgtEl>
                                          <p:spTgt spid="18434"/>
                                        </p:tgtEl>
                                        <p:attrNameLst>
                                          <p:attrName>ppt_w</p:attrName>
                                        </p:attrNameLst>
                                      </p:cBhvr>
                                      <p:tavLst>
                                        <p:tav tm="0">
                                          <p:val>
                                            <p:fltVal val="0.00000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24" presetClass="entr" presetSubtype="0" fill="hold" nodeType="clickEffect">
                                  <p:stCondLst>
                                    <p:cond delay="0"/>
                                  </p:stCondLst>
                                  <p:childTnLst>
                                    <p:set>
                                      <p:cBhvr>
                                        <p:cTn id="14" dur="1" fill="hold">
                                          <p:stCondLst>
                                            <p:cond delay="0"/>
                                          </p:stCondLst>
                                        </p:cTn>
                                        <p:tgtEl>
                                          <p:spTgt spid="18435">
                                            <p:txEl>
                                              <p:pRg st="1" end="1"/>
                                            </p:txEl>
                                          </p:spTgt>
                                        </p:tgtEl>
                                        <p:attrNameLst>
                                          <p:attrName>style.visibility</p:attrName>
                                        </p:attrNameLst>
                                      </p:cBhvr>
                                      <p:to>
                                        <p:strVal val="visible"/>
                                      </p:to>
                                    </p:set>
                                    <p:anim to="" calcmode="lin" valueType="num">
                                      <p:cBhvr>
                                        <p:cTn id="15" dur="1" fill="hold"/>
                                        <p:tgtEl>
                                          <p:spTgt spid="18435">
                                            <p:txEl>
                                              <p:pRg st="1" end="1"/>
                                            </p:txEl>
                                          </p:spTgt>
                                        </p:tgtEl>
                                      </p:cBhvr>
                                    </p:anim>
                                  </p:childTnLst>
                                </p:cTn>
                              </p:par>
                            </p:childTnLst>
                          </p:cTn>
                        </p:par>
                      </p:childTnLst>
                    </p:cTn>
                  </p:par>
                  <p:par>
                    <p:cTn id="16" fill="hold">
                      <p:stCondLst>
                        <p:cond delay="indefinite"/>
                      </p:stCondLst>
                      <p:childTnLst>
                        <p:par>
                          <p:cTn id="17" fill="hold">
                            <p:stCondLst>
                              <p:cond delay="0"/>
                            </p:stCondLst>
                            <p:childTnLst>
                              <p:par>
                                <p:cTn id="18" presetID="24" presetClass="entr" presetSubtype="0" fill="hold" nodeType="clickEffect">
                                  <p:stCondLst>
                                    <p:cond delay="0"/>
                                  </p:stCondLst>
                                  <p:childTnLst>
                                    <p:set>
                                      <p:cBhvr>
                                        <p:cTn id="19" dur="1" fill="hold">
                                          <p:stCondLst>
                                            <p:cond delay="0"/>
                                          </p:stCondLst>
                                        </p:cTn>
                                        <p:tgtEl>
                                          <p:spTgt spid="18435">
                                            <p:txEl>
                                              <p:pRg st="2" end="2"/>
                                            </p:txEl>
                                          </p:spTgt>
                                        </p:tgtEl>
                                        <p:attrNameLst>
                                          <p:attrName>style.visibility</p:attrName>
                                        </p:attrNameLst>
                                      </p:cBhvr>
                                      <p:to>
                                        <p:strVal val="visible"/>
                                      </p:to>
                                    </p:set>
                                    <p:anim to="" calcmode="lin" valueType="num">
                                      <p:cBhvr>
                                        <p:cTn id="20" dur="1" fill="hold"/>
                                        <p:tgtEl>
                                          <p:spTgt spid="18435">
                                            <p:txEl>
                                              <p:pRg st="2" end="2"/>
                                            </p:txEl>
                                          </p:spTgt>
                                        </p:tgtEl>
                                      </p:cBhvr>
                                    </p:anim>
                                  </p:childTnLst>
                                </p:cTn>
                              </p:par>
                            </p:childTnLst>
                          </p:cTn>
                        </p:par>
                      </p:childTnLst>
                    </p:cTn>
                  </p:par>
                  <p:par>
                    <p:cTn id="21" fill="hold">
                      <p:stCondLst>
                        <p:cond delay="indefinite"/>
                      </p:stCondLst>
                      <p:childTnLst>
                        <p:par>
                          <p:cTn id="22" fill="hold">
                            <p:stCondLst>
                              <p:cond delay="0"/>
                            </p:stCondLst>
                            <p:childTnLst>
                              <p:par>
                                <p:cTn id="23" presetID="24" presetClass="entr" presetSubtype="0" fill="hold" nodeType="clickEffect">
                                  <p:stCondLst>
                                    <p:cond delay="0"/>
                                  </p:stCondLst>
                                  <p:childTnLst>
                                    <p:set>
                                      <p:cBhvr>
                                        <p:cTn id="24" dur="1" fill="hold">
                                          <p:stCondLst>
                                            <p:cond delay="0"/>
                                          </p:stCondLst>
                                        </p:cTn>
                                        <p:tgtEl>
                                          <p:spTgt spid="18435">
                                            <p:txEl>
                                              <p:pRg st="3" end="3"/>
                                            </p:txEl>
                                          </p:spTgt>
                                        </p:tgtEl>
                                        <p:attrNameLst>
                                          <p:attrName>style.visibility</p:attrName>
                                        </p:attrNameLst>
                                      </p:cBhvr>
                                      <p:to>
                                        <p:strVal val="visible"/>
                                      </p:to>
                                    </p:set>
                                    <p:anim to="" calcmode="lin" valueType="num">
                                      <p:cBhvr>
                                        <p:cTn id="25" dur="1" fill="hold"/>
                                        <p:tgtEl>
                                          <p:spTgt spid="18435">
                                            <p:txEl>
                                              <p:pRg st="3" end="3"/>
                                            </p:txEl>
                                          </p:spTgt>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2289" name="日期占位符 1"/>
          <p:cNvSpPr/>
          <p:nvPr>
            <p:ph type="dt" sz="half" idx="10"/>
          </p:nvPr>
        </p:nvSpPr>
        <p:spPr/>
        <p:txBody>
          <a:bodyPr anchor="b" anchorCtr="0"/>
          <a:lstStyle>
            <a:lvl1pPr marL="0" lvl="0"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fld id="{BB962C8B-B14F-4D97-AF65-F5344CB8AC3E}" type="datetime1">
              <a:rPr lang="zh-CN" altLang="en-US" sz="1200" dirty="0">
                <a:latin typeface="Garamond" panose="02020404030301010803" pitchFamily="18" charset="0"/>
              </a:rPr>
            </a:fld>
            <a:endParaRPr lang="zh-CN" altLang="en-US" sz="1200" dirty="0">
              <a:latin typeface="Garamond" panose="02020404030301010803" pitchFamily="18" charset="0"/>
            </a:endParaRPr>
          </a:p>
        </p:txBody>
      </p:sp>
      <p:sp>
        <p:nvSpPr>
          <p:cNvPr id="12290" name="页脚占位符 2"/>
          <p:cNvSpPr/>
          <p:nvPr>
            <p:ph type="ftr" sz="quarter" idx="11"/>
          </p:nvPr>
        </p:nvSpPr>
        <p:spPr/>
        <p:txBody>
          <a:bodyPr anchor="b" anchorCtr="0"/>
          <a:lstStyle>
            <a:lvl1pPr marL="0" lvl="0"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ctr"/>
            <a:r>
              <a:rPr lang="zh-CN" altLang="en-US" sz="1200" dirty="0">
                <a:latin typeface="Garamond" panose="02020404030301010803" pitchFamily="18" charset="0"/>
              </a:rPr>
              <a:t>顾渝-</a:t>
            </a:r>
            <a:r>
              <a:rPr lang="zh-CN" altLang="en-US" sz="1200" dirty="0">
                <a:latin typeface="Garamond" panose="02020404030301010803" pitchFamily="18" charset="0"/>
                <a:sym typeface="+mn-ea"/>
              </a:rPr>
              <a:t>《商务英语谈判》（第二版）</a:t>
            </a:r>
            <a:r>
              <a:rPr lang="zh-CN" altLang="en-US" sz="1200" dirty="0">
                <a:latin typeface="Garamond" panose="02020404030301010803" pitchFamily="18" charset="0"/>
              </a:rPr>
              <a:t> Chapter 1</a:t>
            </a:r>
            <a:endParaRPr lang="zh-CN" altLang="en-US" sz="1200" dirty="0">
              <a:latin typeface="Garamond" panose="02020404030301010803" pitchFamily="18" charset="0"/>
            </a:endParaRPr>
          </a:p>
        </p:txBody>
      </p:sp>
      <p:sp>
        <p:nvSpPr>
          <p:cNvPr id="12291" name="灯片编号占位符 3"/>
          <p:cNvSpPr/>
          <p:nvPr>
            <p:ph type="sldNum" sz="quarter" idx="12"/>
          </p:nvPr>
        </p:nvSpPr>
        <p:spPr/>
        <p:txBody>
          <a:bodyPr anchor="b" anchorCtr="0"/>
          <a:lstStyle>
            <a:lvl1pPr marL="0" lvl="0"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r"/>
            <a:fld id="{9A0DB2DC-4C9A-4742-B13C-FB6460FD3503}" type="slidenum">
              <a:rPr lang="zh-CN" altLang="en-US" sz="1200" dirty="0">
                <a:latin typeface="Garamond" panose="02020404030301010803" pitchFamily="18" charset="0"/>
              </a:rPr>
            </a:fld>
            <a:endParaRPr lang="zh-CN" altLang="en-US" sz="1200" dirty="0">
              <a:latin typeface="Garamond" panose="02020404030301010803" pitchFamily="18" charset="0"/>
            </a:endParaRPr>
          </a:p>
        </p:txBody>
      </p:sp>
      <p:sp>
        <p:nvSpPr>
          <p:cNvPr id="141314" name="标题 141313"/>
          <p:cNvSpPr>
            <a:spLocks noGrp="1"/>
          </p:cNvSpPr>
          <p:nvPr>
            <p:ph type="title"/>
          </p:nvPr>
        </p:nvSpPr>
        <p:spPr/>
        <p:txBody>
          <a:bodyPr anchor="t" anchorCtr="0"/>
          <a:p>
            <a:r>
              <a:rPr lang="en-US" altLang="zh-CN" b="1" u="sng"/>
              <a:t>1.1 Before You Begin</a:t>
            </a:r>
            <a:endParaRPr lang="en-US" altLang="zh-CN" sz="1700" b="1" u="sng"/>
          </a:p>
        </p:txBody>
      </p:sp>
      <p:sp>
        <p:nvSpPr>
          <p:cNvPr id="141315" name="内容占位符 141314"/>
          <p:cNvSpPr>
            <a:spLocks noGrp="1"/>
          </p:cNvSpPr>
          <p:nvPr>
            <p:ph idx="1"/>
          </p:nvPr>
        </p:nvSpPr>
        <p:spPr>
          <a:xfrm>
            <a:off x="457200" y="1341120"/>
            <a:ext cx="8229600" cy="4530725"/>
          </a:xfrm>
        </p:spPr>
        <p:txBody>
          <a:bodyPr anchor="t" anchorCtr="0"/>
          <a:p>
            <a:pPr>
              <a:buNone/>
            </a:pPr>
            <a:r>
              <a:rPr lang="en-US" altLang="zh-CN" b="1"/>
              <a:t>2. What is “business negotiation”?</a:t>
            </a:r>
            <a:endParaRPr lang="en-US" altLang="zh-CN" b="1"/>
          </a:p>
          <a:p>
            <a:pPr>
              <a:lnSpc>
                <a:spcPct val="120000"/>
              </a:lnSpc>
            </a:pPr>
            <a:r>
              <a:rPr lang="en-US" altLang="zh-CN"/>
              <a:t>Business negotiation is a process of guided transformation that occurs through dialogical exchange aiming at an optimal agreement that responds fairly to the co-negotiators’ aspirations as persons of equivalent moral worth.</a:t>
            </a:r>
            <a:endParaRPr lang="en-US" altLang="zh-CN"/>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withEffect">
                                  <p:stCondLst>
                                    <p:cond delay="0"/>
                                  </p:stCondLst>
                                  <p:iterate type="lt">
                                    <p:tmPct val="10000"/>
                                  </p:iterate>
                                  <p:childTnLst>
                                    <p:set>
                                      <p:cBhvr>
                                        <p:cTn id="6" dur="indefinite" fill="hold">
                                          <p:stCondLst>
                                            <p:cond delay="0"/>
                                          </p:stCondLst>
                                        </p:cTn>
                                        <p:tgtEl>
                                          <p:spTgt spid="141314"/>
                                        </p:tgtEl>
                                        <p:attrNameLst>
                                          <p:attrName>style.visibility</p:attrName>
                                        </p:attrNameLst>
                                      </p:cBhvr>
                                      <p:to>
                                        <p:strVal val="visible"/>
                                      </p:to>
                                    </p:set>
                                    <p:animEffect transition="in" filter="fade">
                                      <p:cBhvr>
                                        <p:cTn id="7" dur="597">
                                          <p:stCondLst>
                                            <p:cond delay="0"/>
                                          </p:stCondLst>
                                        </p:cTn>
                                        <p:tgtEl>
                                          <p:spTgt spid="141314"/>
                                        </p:tgtEl>
                                      </p:cBhvr>
                                    </p:animEffect>
                                    <p:anim calcmode="lin" valueType="num">
                                      <p:cBhvr>
                                        <p:cTn id="8" dur="597" fill="hold">
                                          <p:stCondLst>
                                            <p:cond delay="0"/>
                                          </p:stCondLst>
                                        </p:cTn>
                                        <p:tgtEl>
                                          <p:spTgt spid="141314"/>
                                        </p:tgtEl>
                                        <p:attrNameLst>
                                          <p:attrName>style.rotation</p:attrName>
                                        </p:attrNameLst>
                                      </p:cBhvr>
                                      <p:tavLst>
                                        <p:tav tm="0">
                                          <p:val>
                                            <p:fltVal val="720.000000"/>
                                          </p:val>
                                        </p:tav>
                                        <p:tav tm="100000">
                                          <p:val>
                                            <p:fltVal val="0.000000"/>
                                          </p:val>
                                        </p:tav>
                                      </p:tavLst>
                                    </p:anim>
                                    <p:anim calcmode="lin" valueType="num">
                                      <p:cBhvr>
                                        <p:cTn id="9" dur="597" fill="hold">
                                          <p:stCondLst>
                                            <p:cond delay="0"/>
                                          </p:stCondLst>
                                        </p:cTn>
                                        <p:tgtEl>
                                          <p:spTgt spid="141314"/>
                                        </p:tgtEl>
                                        <p:attrNameLst>
                                          <p:attrName>ppt_h</p:attrName>
                                        </p:attrNameLst>
                                      </p:cBhvr>
                                      <p:tavLst>
                                        <p:tav tm="0">
                                          <p:val>
                                            <p:fltVal val="0.000000"/>
                                          </p:val>
                                        </p:tav>
                                        <p:tav tm="100000">
                                          <p:val>
                                            <p:strVal val="#ppt_h"/>
                                          </p:val>
                                        </p:tav>
                                      </p:tavLst>
                                    </p:anim>
                                    <p:anim calcmode="lin" valueType="num">
                                      <p:cBhvr>
                                        <p:cTn id="10" dur="597" fill="hold">
                                          <p:stCondLst>
                                            <p:cond delay="0"/>
                                          </p:stCondLst>
                                        </p:cTn>
                                        <p:tgtEl>
                                          <p:spTgt spid="141314"/>
                                        </p:tgtEl>
                                        <p:attrNameLst>
                                          <p:attrName>ppt_w</p:attrName>
                                        </p:attrNameLst>
                                      </p:cBhvr>
                                      <p:tavLst>
                                        <p:tav tm="0">
                                          <p:val>
                                            <p:fltVal val="0.00000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12" presetClass="entr" presetSubtype="4" fill="hold" grpId="0" nodeType="clickEffect">
                                  <p:stCondLst>
                                    <p:cond delay="0"/>
                                  </p:stCondLst>
                                  <p:childTnLst>
                                    <p:set>
                                      <p:cBhvr>
                                        <p:cTn id="14" dur="indefinite" fill="hold">
                                          <p:stCondLst>
                                            <p:cond delay="0"/>
                                          </p:stCondLst>
                                        </p:cTn>
                                        <p:tgtEl>
                                          <p:spTgt spid="141315">
                                            <p:txEl>
                                              <p:charRg st="35" end="259"/>
                                            </p:txEl>
                                          </p:spTgt>
                                        </p:tgtEl>
                                        <p:attrNameLst>
                                          <p:attrName>style.visibility</p:attrName>
                                        </p:attrNameLst>
                                      </p:cBhvr>
                                      <p:to>
                                        <p:strVal val="visible"/>
                                      </p:to>
                                    </p:set>
                                    <p:animEffect transition="in" filter="slide(fromBottom)">
                                      <p:cBhvr>
                                        <p:cTn id="15" dur="500">
                                          <p:stCondLst>
                                            <p:cond delay="0"/>
                                          </p:stCondLst>
                                        </p:cTn>
                                        <p:tgtEl>
                                          <p:spTgt spid="141315">
                                            <p:txEl>
                                              <p:charRg st="35" end="25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1314" grpId="0"/>
      <p:bldP spid="141315" grpId="0" uiExpand="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3313" name="日期占位符 1"/>
          <p:cNvSpPr/>
          <p:nvPr>
            <p:ph type="dt" sz="half" idx="10"/>
          </p:nvPr>
        </p:nvSpPr>
        <p:spPr/>
        <p:txBody>
          <a:bodyPr anchor="b" anchorCtr="0"/>
          <a:lstStyle>
            <a:lvl1pPr marL="0" lvl="0"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fld id="{BB962C8B-B14F-4D97-AF65-F5344CB8AC3E}" type="datetime1">
              <a:rPr lang="zh-CN" altLang="en-US" sz="1200" dirty="0">
                <a:latin typeface="Garamond" panose="02020404030301010803" pitchFamily="18" charset="0"/>
              </a:rPr>
            </a:fld>
            <a:endParaRPr lang="zh-CN" altLang="en-US" sz="1200" dirty="0">
              <a:latin typeface="Garamond" panose="02020404030301010803" pitchFamily="18" charset="0"/>
            </a:endParaRPr>
          </a:p>
        </p:txBody>
      </p:sp>
      <p:sp>
        <p:nvSpPr>
          <p:cNvPr id="13314" name="灯片编号占位符 3"/>
          <p:cNvSpPr/>
          <p:nvPr>
            <p:ph type="sldNum" sz="quarter" idx="12"/>
          </p:nvPr>
        </p:nvSpPr>
        <p:spPr/>
        <p:txBody>
          <a:bodyPr anchor="b" anchorCtr="0"/>
          <a:lstStyle>
            <a:lvl1pPr marL="0" lvl="0"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r"/>
            <a:fld id="{9A0DB2DC-4C9A-4742-B13C-FB6460FD3503}" type="slidenum">
              <a:rPr lang="zh-CN" altLang="en-US" sz="1200" dirty="0">
                <a:latin typeface="Garamond" panose="02020404030301010803" pitchFamily="18" charset="0"/>
              </a:rPr>
            </a:fld>
            <a:endParaRPr lang="zh-CN" altLang="en-US" sz="1200" dirty="0">
              <a:latin typeface="Garamond" panose="02020404030301010803" pitchFamily="18" charset="0"/>
            </a:endParaRPr>
          </a:p>
        </p:txBody>
      </p:sp>
      <p:sp>
        <p:nvSpPr>
          <p:cNvPr id="142339" name="内容占位符 142338"/>
          <p:cNvSpPr>
            <a:spLocks noGrp="1"/>
          </p:cNvSpPr>
          <p:nvPr>
            <p:ph idx="1"/>
          </p:nvPr>
        </p:nvSpPr>
        <p:spPr>
          <a:xfrm>
            <a:off x="457200" y="1484630"/>
            <a:ext cx="8229600" cy="4530725"/>
          </a:xfrm>
        </p:spPr>
        <p:txBody>
          <a:bodyPr anchor="t" anchorCtr="0"/>
          <a:p>
            <a:pPr marL="609600" indent="-609600">
              <a:buNone/>
            </a:pPr>
            <a:r>
              <a:rPr lang="en-US" altLang="zh-CN" sz="2700" b="1"/>
              <a:t>3.   Why is good business etiquette important for people engaged in business?</a:t>
            </a:r>
            <a:endParaRPr lang="en-US" altLang="zh-CN" sz="2700"/>
          </a:p>
          <a:p>
            <a:pPr marL="609600" indent="-609600"/>
            <a:r>
              <a:rPr lang="en-US" altLang="zh-CN" sz="2700"/>
              <a:t>Good business etiquette makes it easy to work together. Knowing how to act in a well-mannered way will make you be more confident of your behavior. Confidence gives one an advantage over one’s competition. In the world of business that extra confidence can mean greater career success.</a:t>
            </a:r>
            <a:endParaRPr lang="en-US" altLang="zh-CN" sz="2700"/>
          </a:p>
        </p:txBody>
      </p:sp>
      <p:sp>
        <p:nvSpPr>
          <p:cNvPr id="142340" name="标题 142339"/>
          <p:cNvSpPr>
            <a:spLocks noGrp="1"/>
          </p:cNvSpPr>
          <p:nvPr>
            <p:ph type="title"/>
          </p:nvPr>
        </p:nvSpPr>
        <p:spPr/>
        <p:txBody>
          <a:bodyPr vert="horz" wrap="square" lIns="91440" tIns="45720" rIns="91440" bIns="45720" anchor="ctr" anchorCtr="0"/>
          <a:p>
            <a:r>
              <a:rPr lang="en-US" altLang="zh-CN" b="1" u="sng"/>
              <a:t>1.1 Before You Begin</a:t>
            </a:r>
            <a:endParaRPr lang="en-US" altLang="zh-CN" b="1" u="sng"/>
          </a:p>
        </p:txBody>
      </p:sp>
      <p:sp>
        <p:nvSpPr>
          <p:cNvPr id="13317" name="页脚占位符 5"/>
          <p:cNvSpPr/>
          <p:nvPr>
            <p:ph type="ftr" sz="quarter" idx="11"/>
          </p:nvPr>
        </p:nvSpPr>
        <p:spPr/>
        <p:txBody>
          <a:bodyPr anchor="b" anchorCtr="0"/>
          <a:lstStyle>
            <a:lvl1pPr marL="0" lvl="0"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ctr"/>
            <a:r>
              <a:rPr lang="zh-CN" altLang="en-US" sz="1200" dirty="0">
                <a:latin typeface="Garamond" panose="02020404030301010803" pitchFamily="18" charset="0"/>
              </a:rPr>
              <a:t>顾渝-</a:t>
            </a:r>
            <a:r>
              <a:rPr lang="zh-CN" altLang="en-US" sz="1200" dirty="0">
                <a:latin typeface="Garamond" panose="02020404030301010803" pitchFamily="18" charset="0"/>
                <a:sym typeface="+mn-ea"/>
              </a:rPr>
              <a:t>《商务英语谈判》（第二版）</a:t>
            </a:r>
            <a:r>
              <a:rPr lang="zh-CN" altLang="en-US" sz="1200" dirty="0">
                <a:latin typeface="Garamond" panose="02020404030301010803" pitchFamily="18" charset="0"/>
              </a:rPr>
              <a:t>Chapter 1</a:t>
            </a:r>
            <a:endParaRPr lang="zh-CN" altLang="en-US" sz="1200" dirty="0">
              <a:latin typeface="Garamond" panose="02020404030301010803"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withEffect">
                                  <p:stCondLst>
                                    <p:cond delay="0"/>
                                  </p:stCondLst>
                                  <p:iterate type="lt">
                                    <p:tmPct val="10000"/>
                                  </p:iterate>
                                  <p:childTnLst>
                                    <p:set>
                                      <p:cBhvr>
                                        <p:cTn id="6" dur="indefinite" fill="hold">
                                          <p:stCondLst>
                                            <p:cond delay="0"/>
                                          </p:stCondLst>
                                        </p:cTn>
                                        <p:tgtEl>
                                          <p:spTgt spid="142340"/>
                                        </p:tgtEl>
                                        <p:attrNameLst>
                                          <p:attrName>style.visibility</p:attrName>
                                        </p:attrNameLst>
                                      </p:cBhvr>
                                      <p:to>
                                        <p:strVal val="visible"/>
                                      </p:to>
                                    </p:set>
                                    <p:animEffect transition="in" filter="fade">
                                      <p:cBhvr>
                                        <p:cTn id="7" dur="597">
                                          <p:stCondLst>
                                            <p:cond delay="0"/>
                                          </p:stCondLst>
                                        </p:cTn>
                                        <p:tgtEl>
                                          <p:spTgt spid="142340"/>
                                        </p:tgtEl>
                                      </p:cBhvr>
                                    </p:animEffect>
                                    <p:anim calcmode="lin" valueType="num">
                                      <p:cBhvr>
                                        <p:cTn id="8" dur="597" fill="hold">
                                          <p:stCondLst>
                                            <p:cond delay="0"/>
                                          </p:stCondLst>
                                        </p:cTn>
                                        <p:tgtEl>
                                          <p:spTgt spid="142340"/>
                                        </p:tgtEl>
                                        <p:attrNameLst>
                                          <p:attrName>style.rotation</p:attrName>
                                        </p:attrNameLst>
                                      </p:cBhvr>
                                      <p:tavLst>
                                        <p:tav tm="0">
                                          <p:val>
                                            <p:fltVal val="720.000000"/>
                                          </p:val>
                                        </p:tav>
                                        <p:tav tm="100000">
                                          <p:val>
                                            <p:fltVal val="0.000000"/>
                                          </p:val>
                                        </p:tav>
                                      </p:tavLst>
                                    </p:anim>
                                    <p:anim calcmode="lin" valueType="num">
                                      <p:cBhvr>
                                        <p:cTn id="9" dur="597" fill="hold">
                                          <p:stCondLst>
                                            <p:cond delay="0"/>
                                          </p:stCondLst>
                                        </p:cTn>
                                        <p:tgtEl>
                                          <p:spTgt spid="142340"/>
                                        </p:tgtEl>
                                        <p:attrNameLst>
                                          <p:attrName>ppt_h</p:attrName>
                                        </p:attrNameLst>
                                      </p:cBhvr>
                                      <p:tavLst>
                                        <p:tav tm="0">
                                          <p:val>
                                            <p:fltVal val="0.000000"/>
                                          </p:val>
                                        </p:tav>
                                        <p:tav tm="100000">
                                          <p:val>
                                            <p:strVal val="#ppt_h"/>
                                          </p:val>
                                        </p:tav>
                                      </p:tavLst>
                                    </p:anim>
                                    <p:anim calcmode="lin" valueType="num">
                                      <p:cBhvr>
                                        <p:cTn id="10" dur="597" fill="hold">
                                          <p:stCondLst>
                                            <p:cond delay="0"/>
                                          </p:stCondLst>
                                        </p:cTn>
                                        <p:tgtEl>
                                          <p:spTgt spid="142340"/>
                                        </p:tgtEl>
                                        <p:attrNameLst>
                                          <p:attrName>ppt_w</p:attrName>
                                        </p:attrNameLst>
                                      </p:cBhvr>
                                      <p:tavLst>
                                        <p:tav tm="0">
                                          <p:val>
                                            <p:fltVal val="0.00000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24" presetClass="entr" presetSubtype="0" fill="hold" nodeType="clickEffect">
                                  <p:stCondLst>
                                    <p:cond delay="0"/>
                                  </p:stCondLst>
                                  <p:childTnLst>
                                    <p:set>
                                      <p:cBhvr>
                                        <p:cTn id="14" dur="1" fill="hold">
                                          <p:stCondLst>
                                            <p:cond delay="0"/>
                                          </p:stCondLst>
                                        </p:cTn>
                                        <p:tgtEl>
                                          <p:spTgt spid="142339">
                                            <p:txEl>
                                              <p:charRg st="78" end="364"/>
                                            </p:txEl>
                                          </p:spTgt>
                                        </p:tgtEl>
                                        <p:attrNameLst>
                                          <p:attrName>style.visibility</p:attrName>
                                        </p:attrNameLst>
                                      </p:cBhvr>
                                      <p:to>
                                        <p:strVal val="visible"/>
                                      </p:to>
                                    </p:set>
                                    <p:anim to="" calcmode="lin" valueType="num">
                                      <p:cBhvr>
                                        <p:cTn id="15" dur="1" fill="hold"/>
                                        <p:tgtEl>
                                          <p:spTgt spid="142339">
                                            <p:txEl>
                                              <p:charRg st="78" end="364"/>
                                            </p:txEl>
                                          </p:spTgt>
                                        </p:tgtEl>
                                        <p:attrNameLst>
                                          <p:attrName>style.visibility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2340"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4337" name="日期占位符 1"/>
          <p:cNvSpPr/>
          <p:nvPr>
            <p:ph type="dt" sz="half" idx="10"/>
          </p:nvPr>
        </p:nvSpPr>
        <p:spPr/>
        <p:txBody>
          <a:bodyPr anchor="b" anchorCtr="0"/>
          <a:lstStyle>
            <a:lvl1pPr marL="0" lvl="0"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fld id="{BB962C8B-B14F-4D97-AF65-F5344CB8AC3E}" type="datetime1">
              <a:rPr lang="zh-CN" altLang="en-US" sz="1200" dirty="0">
                <a:latin typeface="Garamond" panose="02020404030301010803" pitchFamily="18" charset="0"/>
              </a:rPr>
            </a:fld>
            <a:endParaRPr lang="zh-CN" altLang="en-US" sz="1200" dirty="0">
              <a:latin typeface="Garamond" panose="02020404030301010803" pitchFamily="18" charset="0"/>
            </a:endParaRPr>
          </a:p>
        </p:txBody>
      </p:sp>
      <p:sp>
        <p:nvSpPr>
          <p:cNvPr id="14338" name="灯片编号占位符 3"/>
          <p:cNvSpPr/>
          <p:nvPr>
            <p:ph type="sldNum" sz="quarter" idx="12"/>
          </p:nvPr>
        </p:nvSpPr>
        <p:spPr/>
        <p:txBody>
          <a:bodyPr anchor="b" anchorCtr="0"/>
          <a:lstStyle>
            <a:lvl1pPr marL="0" lvl="0"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r"/>
            <a:fld id="{9A0DB2DC-4C9A-4742-B13C-FB6460FD3503}" type="slidenum">
              <a:rPr lang="zh-CN" altLang="en-US" sz="1200" dirty="0">
                <a:latin typeface="Garamond" panose="02020404030301010803" pitchFamily="18" charset="0"/>
              </a:rPr>
            </a:fld>
            <a:endParaRPr lang="zh-CN" altLang="en-US" sz="1200" dirty="0">
              <a:latin typeface="Garamond" panose="02020404030301010803" pitchFamily="18" charset="0"/>
            </a:endParaRPr>
          </a:p>
        </p:txBody>
      </p:sp>
      <p:sp>
        <p:nvSpPr>
          <p:cNvPr id="143363" name="内容占位符 143362"/>
          <p:cNvSpPr>
            <a:spLocks noGrp="1"/>
          </p:cNvSpPr>
          <p:nvPr>
            <p:ph idx="1"/>
          </p:nvPr>
        </p:nvSpPr>
        <p:spPr>
          <a:xfrm>
            <a:off x="457200" y="1484630"/>
            <a:ext cx="8229600" cy="4530725"/>
          </a:xfrm>
        </p:spPr>
        <p:txBody>
          <a:bodyPr anchor="t" anchorCtr="0"/>
          <a:p>
            <a:pPr marL="609600" indent="-609600">
              <a:buNone/>
            </a:pPr>
            <a:r>
              <a:rPr lang="en-US" altLang="zh-CN" b="1"/>
              <a:t>4.   How to understand “a society’s culture has a strong influence on business activities”?</a:t>
            </a:r>
            <a:endParaRPr lang="en-US" altLang="zh-CN"/>
          </a:p>
          <a:p>
            <a:pPr marL="609600" indent="-609600"/>
            <a:r>
              <a:rPr lang="en-US" altLang="zh-CN"/>
              <a:t>For example, in Spain and parts of Latin America, businesses traditionally were closed for several hours in the middle of the day for a long lunch or a period of rest.</a:t>
            </a:r>
            <a:endParaRPr lang="en-US" altLang="zh-CN"/>
          </a:p>
        </p:txBody>
      </p:sp>
      <p:sp>
        <p:nvSpPr>
          <p:cNvPr id="143364" name="标题 143363"/>
          <p:cNvSpPr>
            <a:spLocks noGrp="1"/>
          </p:cNvSpPr>
          <p:nvPr>
            <p:ph type="title"/>
          </p:nvPr>
        </p:nvSpPr>
        <p:spPr/>
        <p:txBody>
          <a:bodyPr vert="horz" wrap="square" lIns="91440" tIns="45720" rIns="91440" bIns="45720" anchor="ctr" anchorCtr="0"/>
          <a:p>
            <a:r>
              <a:rPr lang="en-US" altLang="zh-CN" b="1" u="sng"/>
              <a:t>1.1 Before You Begin</a:t>
            </a:r>
            <a:endParaRPr lang="en-US" altLang="zh-CN" b="1" u="sng"/>
          </a:p>
        </p:txBody>
      </p:sp>
      <p:sp>
        <p:nvSpPr>
          <p:cNvPr id="14341" name="页脚占位符 4"/>
          <p:cNvSpPr/>
          <p:nvPr>
            <p:ph type="ftr" sz="quarter" idx="11"/>
          </p:nvPr>
        </p:nvSpPr>
        <p:spPr/>
        <p:txBody>
          <a:bodyPr anchor="b" anchorCtr="0"/>
          <a:lstStyle>
            <a:lvl1pPr marL="0" lvl="0"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ctr"/>
            <a:r>
              <a:rPr lang="zh-CN" altLang="en-US" sz="1200" dirty="0">
                <a:latin typeface="Garamond" panose="02020404030301010803" pitchFamily="18" charset="0"/>
              </a:rPr>
              <a:t>顾渝-</a:t>
            </a:r>
            <a:r>
              <a:rPr lang="zh-CN" altLang="en-US" sz="1200" dirty="0">
                <a:latin typeface="Garamond" panose="02020404030301010803" pitchFamily="18" charset="0"/>
                <a:sym typeface="+mn-ea"/>
              </a:rPr>
              <a:t>《商务英语谈判》（第二版）</a:t>
            </a:r>
            <a:r>
              <a:rPr lang="zh-CN" altLang="en-US" sz="1200" dirty="0">
                <a:latin typeface="Garamond" panose="02020404030301010803" pitchFamily="18" charset="0"/>
              </a:rPr>
              <a:t>Chapter 1</a:t>
            </a:r>
            <a:endParaRPr lang="zh-CN" altLang="en-US" sz="1200" dirty="0">
              <a:latin typeface="Garamond" panose="02020404030301010803"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withEffect">
                                  <p:stCondLst>
                                    <p:cond delay="0"/>
                                  </p:stCondLst>
                                  <p:iterate type="lt">
                                    <p:tmPct val="10000"/>
                                  </p:iterate>
                                  <p:childTnLst>
                                    <p:set>
                                      <p:cBhvr>
                                        <p:cTn id="6" dur="indefinite" fill="hold">
                                          <p:stCondLst>
                                            <p:cond delay="0"/>
                                          </p:stCondLst>
                                        </p:cTn>
                                        <p:tgtEl>
                                          <p:spTgt spid="143364"/>
                                        </p:tgtEl>
                                        <p:attrNameLst>
                                          <p:attrName>style.visibility</p:attrName>
                                        </p:attrNameLst>
                                      </p:cBhvr>
                                      <p:to>
                                        <p:strVal val="visible"/>
                                      </p:to>
                                    </p:set>
                                    <p:animEffect transition="in" filter="fade">
                                      <p:cBhvr>
                                        <p:cTn id="7" dur="597">
                                          <p:stCondLst>
                                            <p:cond delay="0"/>
                                          </p:stCondLst>
                                        </p:cTn>
                                        <p:tgtEl>
                                          <p:spTgt spid="143364"/>
                                        </p:tgtEl>
                                      </p:cBhvr>
                                    </p:animEffect>
                                    <p:anim calcmode="lin" valueType="num">
                                      <p:cBhvr>
                                        <p:cTn id="8" dur="597" fill="hold">
                                          <p:stCondLst>
                                            <p:cond delay="0"/>
                                          </p:stCondLst>
                                        </p:cTn>
                                        <p:tgtEl>
                                          <p:spTgt spid="143364"/>
                                        </p:tgtEl>
                                        <p:attrNameLst>
                                          <p:attrName>style.rotation</p:attrName>
                                        </p:attrNameLst>
                                      </p:cBhvr>
                                      <p:tavLst>
                                        <p:tav tm="0">
                                          <p:val>
                                            <p:fltVal val="720.000000"/>
                                          </p:val>
                                        </p:tav>
                                        <p:tav tm="100000">
                                          <p:val>
                                            <p:fltVal val="0.000000"/>
                                          </p:val>
                                        </p:tav>
                                      </p:tavLst>
                                    </p:anim>
                                    <p:anim calcmode="lin" valueType="num">
                                      <p:cBhvr>
                                        <p:cTn id="9" dur="597" fill="hold">
                                          <p:stCondLst>
                                            <p:cond delay="0"/>
                                          </p:stCondLst>
                                        </p:cTn>
                                        <p:tgtEl>
                                          <p:spTgt spid="143364"/>
                                        </p:tgtEl>
                                        <p:attrNameLst>
                                          <p:attrName>ppt_h</p:attrName>
                                        </p:attrNameLst>
                                      </p:cBhvr>
                                      <p:tavLst>
                                        <p:tav tm="0">
                                          <p:val>
                                            <p:fltVal val="0.000000"/>
                                          </p:val>
                                        </p:tav>
                                        <p:tav tm="100000">
                                          <p:val>
                                            <p:strVal val="#ppt_h"/>
                                          </p:val>
                                        </p:tav>
                                      </p:tavLst>
                                    </p:anim>
                                    <p:anim calcmode="lin" valueType="num">
                                      <p:cBhvr>
                                        <p:cTn id="10" dur="597" fill="hold">
                                          <p:stCondLst>
                                            <p:cond delay="0"/>
                                          </p:stCondLst>
                                        </p:cTn>
                                        <p:tgtEl>
                                          <p:spTgt spid="143364"/>
                                        </p:tgtEl>
                                        <p:attrNameLst>
                                          <p:attrName>ppt_w</p:attrName>
                                        </p:attrNameLst>
                                      </p:cBhvr>
                                      <p:tavLst>
                                        <p:tav tm="0">
                                          <p:val>
                                            <p:fltVal val="0.00000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24" presetClass="entr" presetSubtype="0" fill="hold" nodeType="clickEffect">
                                  <p:stCondLst>
                                    <p:cond delay="0"/>
                                  </p:stCondLst>
                                  <p:childTnLst>
                                    <p:set>
                                      <p:cBhvr>
                                        <p:cTn id="14" dur="1" fill="hold">
                                          <p:stCondLst>
                                            <p:cond delay="0"/>
                                          </p:stCondLst>
                                        </p:cTn>
                                        <p:tgtEl>
                                          <p:spTgt spid="143363">
                                            <p:txEl>
                                              <p:charRg st="92" end="260"/>
                                            </p:txEl>
                                          </p:spTgt>
                                        </p:tgtEl>
                                        <p:attrNameLst>
                                          <p:attrName>style.visibility</p:attrName>
                                        </p:attrNameLst>
                                      </p:cBhvr>
                                      <p:to>
                                        <p:strVal val="visible"/>
                                      </p:to>
                                    </p:set>
                                    <p:anim to="" calcmode="lin" valueType="num">
                                      <p:cBhvr>
                                        <p:cTn id="15" dur="1" fill="hold"/>
                                        <p:tgtEl>
                                          <p:spTgt spid="143363">
                                            <p:txEl>
                                              <p:charRg st="92" end="260"/>
                                            </p:txEl>
                                          </p:spTgt>
                                        </p:tgtEl>
                                        <p:attrNameLst>
                                          <p:attrName>style.visibility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36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5361" name="日期占位符 1"/>
          <p:cNvSpPr/>
          <p:nvPr>
            <p:ph type="dt" sz="half" idx="10"/>
          </p:nvPr>
        </p:nvSpPr>
        <p:spPr/>
        <p:txBody>
          <a:bodyPr anchor="b" anchorCtr="0"/>
          <a:lstStyle>
            <a:lvl1pPr marL="0" lvl="0"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fld id="{BB962C8B-B14F-4D97-AF65-F5344CB8AC3E}" type="datetime1">
              <a:rPr lang="zh-CN" altLang="en-US" sz="1200" dirty="0">
                <a:latin typeface="Garamond" panose="02020404030301010803" pitchFamily="18" charset="0"/>
              </a:rPr>
            </a:fld>
            <a:endParaRPr lang="zh-CN" altLang="en-US" sz="1200" dirty="0">
              <a:latin typeface="Garamond" panose="02020404030301010803" pitchFamily="18" charset="0"/>
            </a:endParaRPr>
          </a:p>
        </p:txBody>
      </p:sp>
      <p:sp>
        <p:nvSpPr>
          <p:cNvPr id="15362" name="页脚占位符 2"/>
          <p:cNvSpPr/>
          <p:nvPr>
            <p:ph type="ftr" sz="quarter" idx="11"/>
          </p:nvPr>
        </p:nvSpPr>
        <p:spPr/>
        <p:txBody>
          <a:bodyPr anchor="b" anchorCtr="0"/>
          <a:lstStyle>
            <a:lvl1pPr marL="0" lvl="0"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ctr"/>
            <a:r>
              <a:rPr lang="zh-CN" altLang="en-US" sz="1200" dirty="0">
                <a:latin typeface="Garamond" panose="02020404030301010803" pitchFamily="18" charset="0"/>
              </a:rPr>
              <a:t>顾渝-</a:t>
            </a:r>
            <a:r>
              <a:rPr lang="zh-CN" altLang="en-US" sz="1200" dirty="0">
                <a:latin typeface="Garamond" panose="02020404030301010803" pitchFamily="18" charset="0"/>
                <a:sym typeface="+mn-ea"/>
              </a:rPr>
              <a:t>《商务英语谈判》（第二版）</a:t>
            </a:r>
            <a:r>
              <a:rPr lang="zh-CN" altLang="en-US" sz="1200" dirty="0">
                <a:latin typeface="Garamond" panose="02020404030301010803" pitchFamily="18" charset="0"/>
              </a:rPr>
              <a:t>Chapter 1</a:t>
            </a:r>
            <a:endParaRPr lang="zh-CN" altLang="en-US" sz="1200" dirty="0">
              <a:latin typeface="Garamond" panose="02020404030301010803" pitchFamily="18" charset="0"/>
            </a:endParaRPr>
          </a:p>
        </p:txBody>
      </p:sp>
      <p:sp>
        <p:nvSpPr>
          <p:cNvPr id="15363" name="灯片编号占位符 3"/>
          <p:cNvSpPr/>
          <p:nvPr>
            <p:ph type="sldNum" sz="quarter" idx="12"/>
          </p:nvPr>
        </p:nvSpPr>
        <p:spPr/>
        <p:txBody>
          <a:bodyPr anchor="b" anchorCtr="0"/>
          <a:lstStyle>
            <a:lvl1pPr marL="0" lvl="0"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r"/>
            <a:fld id="{9A0DB2DC-4C9A-4742-B13C-FB6460FD3503}" type="slidenum">
              <a:rPr lang="zh-CN" altLang="en-US" sz="1200" dirty="0">
                <a:latin typeface="Garamond" panose="02020404030301010803" pitchFamily="18" charset="0"/>
              </a:rPr>
            </a:fld>
            <a:endParaRPr lang="zh-CN" altLang="en-US" sz="1200" dirty="0">
              <a:latin typeface="Garamond" panose="02020404030301010803" pitchFamily="18" charset="0"/>
            </a:endParaRPr>
          </a:p>
        </p:txBody>
      </p:sp>
      <p:sp>
        <p:nvSpPr>
          <p:cNvPr id="150531" name="内容占位符 150530"/>
          <p:cNvSpPr>
            <a:spLocks noGrp="1"/>
          </p:cNvSpPr>
          <p:nvPr>
            <p:ph idx="1"/>
          </p:nvPr>
        </p:nvSpPr>
        <p:spPr>
          <a:xfrm>
            <a:off x="457200" y="1341120"/>
            <a:ext cx="8183245" cy="4684395"/>
          </a:xfrm>
        </p:spPr>
        <p:txBody>
          <a:bodyPr anchor="t" anchorCtr="0"/>
          <a:p>
            <a:pPr marL="609600" indent="-609600">
              <a:lnSpc>
                <a:spcPct val="90000"/>
              </a:lnSpc>
              <a:buNone/>
            </a:pPr>
            <a:r>
              <a:rPr lang="en-US" altLang="zh-CN" sz="2400" b="1"/>
              <a:t>5.    How can too much or too little eye contact create an uncomfortable feeling in the person you are talking to and create problems in communication?</a:t>
            </a:r>
            <a:endParaRPr lang="en-US" altLang="zh-CN" sz="2400"/>
          </a:p>
          <a:p>
            <a:pPr marL="609600" indent="-609600">
              <a:lnSpc>
                <a:spcPct val="100000"/>
              </a:lnSpc>
            </a:pPr>
            <a:r>
              <a:rPr lang="en-US" altLang="zh-CN" sz="2400"/>
              <a:t>For example, too little eye contact can make the other person think you are not interested in what they have to say, that you are not listening, or that you are upset with them. </a:t>
            </a:r>
            <a:endParaRPr lang="en-US" altLang="zh-CN" sz="2400"/>
          </a:p>
          <a:p>
            <a:pPr marL="609600" indent="-609600">
              <a:lnSpc>
                <a:spcPct val="100000"/>
              </a:lnSpc>
            </a:pPr>
            <a:r>
              <a:rPr lang="en-US" altLang="zh-CN" sz="2400"/>
              <a:t>Too much eye contact can make you be perceived as "strange", be interpreted as an invasion of privacy, or communicate an inappropriately high level of attraction or interest. </a:t>
            </a:r>
            <a:endParaRPr lang="en-US" altLang="zh-CN" sz="2400"/>
          </a:p>
        </p:txBody>
      </p:sp>
      <p:sp>
        <p:nvSpPr>
          <p:cNvPr id="150532" name="标题 150531"/>
          <p:cNvSpPr>
            <a:spLocks noGrp="1"/>
          </p:cNvSpPr>
          <p:nvPr>
            <p:ph type="title"/>
          </p:nvPr>
        </p:nvSpPr>
        <p:spPr/>
        <p:txBody>
          <a:bodyPr vert="horz" wrap="square" lIns="91440" tIns="45720" rIns="91440" bIns="45720" anchor="ctr" anchorCtr="0"/>
          <a:p>
            <a:r>
              <a:rPr lang="en-US" altLang="zh-CN" b="1" u="sng"/>
              <a:t>1.1 Before You Begin</a:t>
            </a:r>
            <a:endParaRPr lang="en-US" altLang="zh-CN" b="1" u="sng"/>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withEffect">
                                  <p:stCondLst>
                                    <p:cond delay="0"/>
                                  </p:stCondLst>
                                  <p:iterate type="lt">
                                    <p:tmPct val="10000"/>
                                  </p:iterate>
                                  <p:childTnLst>
                                    <p:set>
                                      <p:cBhvr>
                                        <p:cTn id="6" dur="indefinite" fill="hold">
                                          <p:stCondLst>
                                            <p:cond delay="0"/>
                                          </p:stCondLst>
                                        </p:cTn>
                                        <p:tgtEl>
                                          <p:spTgt spid="150532"/>
                                        </p:tgtEl>
                                        <p:attrNameLst>
                                          <p:attrName>style.visibility</p:attrName>
                                        </p:attrNameLst>
                                      </p:cBhvr>
                                      <p:to>
                                        <p:strVal val="visible"/>
                                      </p:to>
                                    </p:set>
                                    <p:animEffect transition="in" filter="fade">
                                      <p:cBhvr>
                                        <p:cTn id="7" dur="597">
                                          <p:stCondLst>
                                            <p:cond delay="0"/>
                                          </p:stCondLst>
                                        </p:cTn>
                                        <p:tgtEl>
                                          <p:spTgt spid="150532"/>
                                        </p:tgtEl>
                                      </p:cBhvr>
                                    </p:animEffect>
                                    <p:anim calcmode="lin" valueType="num">
                                      <p:cBhvr>
                                        <p:cTn id="8" dur="597" fill="hold">
                                          <p:stCondLst>
                                            <p:cond delay="0"/>
                                          </p:stCondLst>
                                        </p:cTn>
                                        <p:tgtEl>
                                          <p:spTgt spid="150532"/>
                                        </p:tgtEl>
                                        <p:attrNameLst>
                                          <p:attrName>style.rotation</p:attrName>
                                        </p:attrNameLst>
                                      </p:cBhvr>
                                      <p:tavLst>
                                        <p:tav tm="0">
                                          <p:val>
                                            <p:fltVal val="720.000000"/>
                                          </p:val>
                                        </p:tav>
                                        <p:tav tm="100000">
                                          <p:val>
                                            <p:fltVal val="0.000000"/>
                                          </p:val>
                                        </p:tav>
                                      </p:tavLst>
                                    </p:anim>
                                    <p:anim calcmode="lin" valueType="num">
                                      <p:cBhvr>
                                        <p:cTn id="9" dur="597" fill="hold">
                                          <p:stCondLst>
                                            <p:cond delay="0"/>
                                          </p:stCondLst>
                                        </p:cTn>
                                        <p:tgtEl>
                                          <p:spTgt spid="150532"/>
                                        </p:tgtEl>
                                        <p:attrNameLst>
                                          <p:attrName>ppt_h</p:attrName>
                                        </p:attrNameLst>
                                      </p:cBhvr>
                                      <p:tavLst>
                                        <p:tav tm="0">
                                          <p:val>
                                            <p:fltVal val="0.000000"/>
                                          </p:val>
                                        </p:tav>
                                        <p:tav tm="100000">
                                          <p:val>
                                            <p:strVal val="#ppt_h"/>
                                          </p:val>
                                        </p:tav>
                                      </p:tavLst>
                                    </p:anim>
                                    <p:anim calcmode="lin" valueType="num">
                                      <p:cBhvr>
                                        <p:cTn id="10" dur="597" fill="hold">
                                          <p:stCondLst>
                                            <p:cond delay="0"/>
                                          </p:stCondLst>
                                        </p:cTn>
                                        <p:tgtEl>
                                          <p:spTgt spid="150532"/>
                                        </p:tgtEl>
                                        <p:attrNameLst>
                                          <p:attrName>ppt_w</p:attrName>
                                        </p:attrNameLst>
                                      </p:cBhvr>
                                      <p:tavLst>
                                        <p:tav tm="0">
                                          <p:val>
                                            <p:fltVal val="0.00000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24" presetClass="entr" presetSubtype="0" fill="hold" nodeType="clickEffect">
                                  <p:stCondLst>
                                    <p:cond delay="0"/>
                                  </p:stCondLst>
                                  <p:childTnLst>
                                    <p:set>
                                      <p:cBhvr>
                                        <p:cTn id="14" dur="1" fill="hold">
                                          <p:stCondLst>
                                            <p:cond delay="0"/>
                                          </p:stCondLst>
                                        </p:cTn>
                                        <p:tgtEl>
                                          <p:spTgt spid="150531">
                                            <p:txEl>
                                              <p:charRg st="152" end="331"/>
                                            </p:txEl>
                                          </p:spTgt>
                                        </p:tgtEl>
                                        <p:attrNameLst>
                                          <p:attrName>style.visibility</p:attrName>
                                        </p:attrNameLst>
                                      </p:cBhvr>
                                      <p:to>
                                        <p:strVal val="visible"/>
                                      </p:to>
                                    </p:set>
                                    <p:anim to="" calcmode="lin" valueType="num">
                                      <p:cBhvr>
                                        <p:cTn id="15" dur="1" fill="hold"/>
                                        <p:tgtEl>
                                          <p:spTgt spid="150531">
                                            <p:txEl>
                                              <p:charRg st="152" end="331"/>
                                            </p:txEl>
                                          </p:spTgt>
                                        </p:tgtEl>
                                        <p:attrNameLst>
                                          <p:attrName>style.visibility</p:attrName>
                                        </p:attrNameLst>
                                      </p:cBhvr>
                                    </p:anim>
                                  </p:childTnLst>
                                </p:cTn>
                              </p:par>
                            </p:childTnLst>
                          </p:cTn>
                        </p:par>
                      </p:childTnLst>
                    </p:cTn>
                  </p:par>
                  <p:par>
                    <p:cTn id="16" fill="hold">
                      <p:stCondLst>
                        <p:cond delay="indefinite"/>
                      </p:stCondLst>
                      <p:childTnLst>
                        <p:par>
                          <p:cTn id="17" fill="hold">
                            <p:stCondLst>
                              <p:cond delay="0"/>
                            </p:stCondLst>
                            <p:childTnLst>
                              <p:par>
                                <p:cTn id="18" presetID="24" presetClass="entr" presetSubtype="0" fill="hold" nodeType="clickEffect">
                                  <p:stCondLst>
                                    <p:cond delay="0"/>
                                  </p:stCondLst>
                                  <p:childTnLst>
                                    <p:set>
                                      <p:cBhvr>
                                        <p:cTn id="19" dur="1" fill="hold">
                                          <p:stCondLst>
                                            <p:cond delay="0"/>
                                          </p:stCondLst>
                                        </p:cTn>
                                        <p:tgtEl>
                                          <p:spTgt spid="150531">
                                            <p:txEl>
                                              <p:charRg st="331" end="507"/>
                                            </p:txEl>
                                          </p:spTgt>
                                        </p:tgtEl>
                                        <p:attrNameLst>
                                          <p:attrName>style.visibility</p:attrName>
                                        </p:attrNameLst>
                                      </p:cBhvr>
                                      <p:to>
                                        <p:strVal val="visible"/>
                                      </p:to>
                                    </p:set>
                                    <p:anim to="" calcmode="lin" valueType="num">
                                      <p:cBhvr>
                                        <p:cTn id="20" dur="1" fill="hold"/>
                                        <p:tgtEl>
                                          <p:spTgt spid="150531">
                                            <p:txEl>
                                              <p:charRg st="331" end="507"/>
                                            </p:txEl>
                                          </p:spTgt>
                                        </p:tgtEl>
                                        <p:attrNameLst>
                                          <p:attrName>style.visibility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0532" grpId="0"/>
    </p:bldLst>
  </p:timing>
</p:sld>
</file>

<file path=ppt/tags/tag1.xml><?xml version="1.0" encoding="utf-8"?>
<p:tagLst xmlns:p="http://schemas.openxmlformats.org/presentationml/2006/main">
  <p:tag name="resource_record_key" val="{&quot;13&quot;:[4626822,4364884]}"/>
</p:tagLst>
</file>

<file path=ppt/theme/theme1.xml><?xml version="1.0" encoding="utf-8"?>
<a:theme xmlns:a="http://schemas.openxmlformats.org/drawingml/2006/main" name="Edge">
  <a:themeElements>
    <a:clrScheme name="">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47329"/>
      </a:accent6>
      <a:hlink>
        <a:srgbClr val="996600"/>
      </a:hlink>
      <a:folHlink>
        <a:srgbClr val="AFBF39"/>
      </a:folHlink>
    </a:clrScheme>
    <a:fontScheme name="">
      <a:majorFont>
        <a:latin typeface="Garamond"/>
        <a:ea typeface="宋体"/>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
        <a:dk1>
          <a:srgbClr val="FFFFFF"/>
        </a:dk1>
        <a:lt1>
          <a:srgbClr val="820000"/>
        </a:lt1>
        <a:dk2>
          <a:srgbClr val="FFFFFF"/>
        </a:dk2>
        <a:lt2>
          <a:srgbClr val="333333"/>
        </a:lt2>
        <a:accent1>
          <a:srgbClr val="FF9900"/>
        </a:accent1>
        <a:accent2>
          <a:srgbClr val="CC3300"/>
        </a:accent2>
        <a:accent3>
          <a:srgbClr val="C1AAAA"/>
        </a:accent3>
        <a:accent4>
          <a:srgbClr val="DCDCDC"/>
        </a:accent4>
        <a:accent5>
          <a:srgbClr val="FFCAAA"/>
        </a:accent5>
        <a:accent6>
          <a:srgbClr val="B72D00"/>
        </a:accent6>
        <a:hlink>
          <a:srgbClr val="808080"/>
        </a:hlink>
        <a:folHlink>
          <a:srgbClr val="666633"/>
        </a:folHlink>
      </a:clrScheme>
      <a:clrMap bg1="lt1" tx1="dk1" bg2="lt2" tx2="dk2" accent1="accent1" accent2="accent2" accent3="accent3" accent4="accent4" accent5="accent5" accent6="accent6" hlink="hlink" folHlink="folHlink"/>
    </a:extraClrScheme>
    <a:extraClrScheme>
      <a:clrScheme name="">
        <a:dk1>
          <a:srgbClr val="CCCCFF"/>
        </a:dk1>
        <a:lt1>
          <a:srgbClr val="0B0506"/>
        </a:lt1>
        <a:dk2>
          <a:srgbClr val="FFFFFF"/>
        </a:dk2>
        <a:lt2>
          <a:srgbClr val="333333"/>
        </a:lt2>
        <a:accent1>
          <a:srgbClr val="3366CC"/>
        </a:accent1>
        <a:accent2>
          <a:srgbClr val="3333CC"/>
        </a:accent2>
        <a:accent3>
          <a:srgbClr val="AAAAAA"/>
        </a:accent3>
        <a:accent4>
          <a:srgbClr val="AFAFDC"/>
        </a:accent4>
        <a:accent5>
          <a:srgbClr val="ADB9E2"/>
        </a:accent5>
        <a:accent6>
          <a:srgbClr val="2D2DB7"/>
        </a:accent6>
        <a:hlink>
          <a:srgbClr val="808080"/>
        </a:hlink>
        <a:folHlink>
          <a:srgbClr val="666633"/>
        </a:folHlink>
      </a:clrScheme>
      <a:clrMap bg1="lt1" tx1="dk1" bg2="lt2" tx2="dk2" accent1="accent1" accent2="accent2" accent3="accent3" accent4="accent4" accent5="accent5" accent6="accent6" hlink="hlink" folHlink="folHlink"/>
    </a:extraClrScheme>
    <a:extraClrScheme>
      <a:clrScheme name="">
        <a:dk1>
          <a:srgbClr val="FFFFFF"/>
        </a:dk1>
        <a:lt1>
          <a:srgbClr val="221013"/>
        </a:lt1>
        <a:dk2>
          <a:srgbClr val="FFFFFF"/>
        </a:dk2>
        <a:lt2>
          <a:srgbClr val="333333"/>
        </a:lt2>
        <a:accent1>
          <a:srgbClr val="CC3300"/>
        </a:accent1>
        <a:accent2>
          <a:srgbClr val="CC9900"/>
        </a:accent2>
        <a:accent3>
          <a:srgbClr val="ABAAAA"/>
        </a:accent3>
        <a:accent4>
          <a:srgbClr val="DCDCDC"/>
        </a:accent4>
        <a:accent5>
          <a:srgbClr val="E2ADAA"/>
        </a:accent5>
        <a:accent6>
          <a:srgbClr val="B78900"/>
        </a:accent6>
        <a:hlink>
          <a:srgbClr val="808080"/>
        </a:hlink>
        <a:folHlink>
          <a:srgbClr val="666633"/>
        </a:folHlink>
      </a:clrScheme>
      <a:clrMap bg1="lt1" tx1="dk1" bg2="lt2" tx2="dk2" accent1="accent1" accent2="accent2" accent3="accent3" accent4="accent4" accent5="accent5" accent6="accent6" hlink="hlink" folHlink="folHlink"/>
    </a:extraClrScheme>
    <a:extraClrScheme>
      <a:clrScheme name="">
        <a:dk1>
          <a:srgbClr val="FFFFFF"/>
        </a:dk1>
        <a:lt1>
          <a:srgbClr val="0000CC"/>
        </a:lt1>
        <a:dk2>
          <a:srgbClr val="FFFFFF"/>
        </a:dk2>
        <a:lt2>
          <a:srgbClr val="11054B"/>
        </a:lt2>
        <a:accent1>
          <a:srgbClr val="FF6600"/>
        </a:accent1>
        <a:accent2>
          <a:srgbClr val="FF3300"/>
        </a:accent2>
        <a:accent3>
          <a:srgbClr val="AAAAE2"/>
        </a:accent3>
        <a:accent4>
          <a:srgbClr val="DCDCDC"/>
        </a:accent4>
        <a:accent5>
          <a:srgbClr val="FFB9AA"/>
        </a:accent5>
        <a:accent6>
          <a:srgbClr val="E52D00"/>
        </a:accent6>
        <a:hlink>
          <a:srgbClr val="CC9900"/>
        </a:hlink>
        <a:folHlink>
          <a:srgbClr val="B2B2B2"/>
        </a:folHlink>
      </a:clrScheme>
      <a:clrMap bg1="lt1" tx1="dk1" bg2="lt2" tx2="dk2" accent1="accent1" accent2="accent2" accent3="accent3" accent4="accent4" accent5="accent5" accent6="accent6" hlink="hlink" folHlink="folHlink"/>
    </a:extraClrScheme>
    <a:extraClrScheme>
      <a:clrScheme name="">
        <a:dk1>
          <a:srgbClr val="F8F8F8"/>
        </a:dk1>
        <a:lt1>
          <a:srgbClr val="002600"/>
        </a:lt1>
        <a:dk2>
          <a:srgbClr val="FAFACC"/>
        </a:dk2>
        <a:lt2>
          <a:srgbClr val="9B8D65"/>
        </a:lt2>
        <a:accent1>
          <a:srgbClr val="CC9933"/>
        </a:accent1>
        <a:accent2>
          <a:srgbClr val="8F9967"/>
        </a:accent2>
        <a:accent3>
          <a:srgbClr val="AAABAA"/>
        </a:accent3>
        <a:accent4>
          <a:srgbClr val="D6D6D6"/>
        </a:accent4>
        <a:accent5>
          <a:srgbClr val="E2CAAD"/>
        </a:accent5>
        <a:accent6>
          <a:srgbClr val="80895C"/>
        </a:accent6>
        <a:hlink>
          <a:srgbClr val="336600"/>
        </a:hlink>
        <a:folHlink>
          <a:srgbClr val="808000"/>
        </a:folHlink>
      </a:clrScheme>
      <a:clrMap bg1="lt1" tx1="dk1" bg2="lt2" tx2="dk2" accent1="accent1" accent2="accent2" accent3="accent3" accent4="accent4" accent5="accent5" accent6="accent6" hlink="hlink" folHlink="folHlink"/>
    </a:extraClrScheme>
    <a:extraClrScheme>
      <a:clrScheme name="">
        <a:dk1>
          <a:srgbClr val="FFFFFF"/>
        </a:dk1>
        <a:lt1>
          <a:srgbClr val="006699"/>
        </a:lt1>
        <a:dk2>
          <a:srgbClr val="FFFFFF"/>
        </a:dk2>
        <a:lt2>
          <a:srgbClr val="333333"/>
        </a:lt2>
        <a:accent1>
          <a:srgbClr val="CC9900"/>
        </a:accent1>
        <a:accent2>
          <a:srgbClr val="FF9900"/>
        </a:accent2>
        <a:accent3>
          <a:srgbClr val="AAB9CA"/>
        </a:accent3>
        <a:accent4>
          <a:srgbClr val="DCDCDC"/>
        </a:accent4>
        <a:accent5>
          <a:srgbClr val="E2CAAA"/>
        </a:accent5>
        <a:accent6>
          <a:srgbClr val="E58900"/>
        </a:accent6>
        <a:hlink>
          <a:srgbClr val="FFCC00"/>
        </a:hlink>
        <a:folHlink>
          <a:srgbClr val="706F37"/>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47329"/>
        </a:accent6>
        <a:hlink>
          <a:srgbClr val="996600"/>
        </a:hlink>
        <a:folHlink>
          <a:srgbClr val="AFBF39"/>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CC0000"/>
        </a:dk2>
        <a:lt2>
          <a:srgbClr val="666699"/>
        </a:lt2>
        <a:accent1>
          <a:srgbClr val="808080"/>
        </a:accent1>
        <a:accent2>
          <a:srgbClr val="999933"/>
        </a:accent2>
        <a:accent3>
          <a:srgbClr val="FFFFFF"/>
        </a:accent3>
        <a:accent4>
          <a:srgbClr val="000000"/>
        </a:accent4>
        <a:accent5>
          <a:srgbClr val="C1C1C1"/>
        </a:accent5>
        <a:accent6>
          <a:srgbClr val="89892D"/>
        </a:accent6>
        <a:hlink>
          <a:srgbClr val="4C6D80"/>
        </a:hlink>
        <a:folHlink>
          <a:srgbClr val="B2B2B2"/>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3399"/>
        </a:dk2>
        <a:lt2>
          <a:srgbClr val="666699"/>
        </a:lt2>
        <a:accent1>
          <a:srgbClr val="009999"/>
        </a:accent1>
        <a:accent2>
          <a:srgbClr val="4C6D4E"/>
        </a:accent2>
        <a:accent3>
          <a:srgbClr val="FFFFFF"/>
        </a:accent3>
        <a:accent4>
          <a:srgbClr val="000000"/>
        </a:accent4>
        <a:accent5>
          <a:srgbClr val="AACACA"/>
        </a:accent5>
        <a:accent6>
          <a:srgbClr val="436145"/>
        </a:accent6>
        <a:hlink>
          <a:srgbClr val="4C6D80"/>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Edge">
  <a:themeElements>
    <a:clrScheme name="">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47329"/>
      </a:accent6>
      <a:hlink>
        <a:srgbClr val="996600"/>
      </a:hlink>
      <a:folHlink>
        <a:srgbClr val="AFBF39"/>
      </a:folHlink>
    </a:clrScheme>
    <a:fontScheme name="">
      <a:majorFont>
        <a:latin typeface="Garamond"/>
        <a:ea typeface="宋体"/>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
        <a:dk1>
          <a:srgbClr val="FFFFFF"/>
        </a:dk1>
        <a:lt1>
          <a:srgbClr val="820000"/>
        </a:lt1>
        <a:dk2>
          <a:srgbClr val="FFFFFF"/>
        </a:dk2>
        <a:lt2>
          <a:srgbClr val="333333"/>
        </a:lt2>
        <a:accent1>
          <a:srgbClr val="FF9900"/>
        </a:accent1>
        <a:accent2>
          <a:srgbClr val="CC3300"/>
        </a:accent2>
        <a:accent3>
          <a:srgbClr val="C1AAAA"/>
        </a:accent3>
        <a:accent4>
          <a:srgbClr val="DCDCDC"/>
        </a:accent4>
        <a:accent5>
          <a:srgbClr val="FFCAAA"/>
        </a:accent5>
        <a:accent6>
          <a:srgbClr val="B72D00"/>
        </a:accent6>
        <a:hlink>
          <a:srgbClr val="808080"/>
        </a:hlink>
        <a:folHlink>
          <a:srgbClr val="666633"/>
        </a:folHlink>
      </a:clrScheme>
      <a:clrMap bg1="lt1" tx1="dk1" bg2="lt2" tx2="dk2" accent1="accent1" accent2="accent2" accent3="accent3" accent4="accent4" accent5="accent5" accent6="accent6" hlink="hlink" folHlink="folHlink"/>
    </a:extraClrScheme>
    <a:extraClrScheme>
      <a:clrScheme name="">
        <a:dk1>
          <a:srgbClr val="CCCCFF"/>
        </a:dk1>
        <a:lt1>
          <a:srgbClr val="0B0506"/>
        </a:lt1>
        <a:dk2>
          <a:srgbClr val="FFFFFF"/>
        </a:dk2>
        <a:lt2>
          <a:srgbClr val="333333"/>
        </a:lt2>
        <a:accent1>
          <a:srgbClr val="3366CC"/>
        </a:accent1>
        <a:accent2>
          <a:srgbClr val="3333CC"/>
        </a:accent2>
        <a:accent3>
          <a:srgbClr val="AAAAAA"/>
        </a:accent3>
        <a:accent4>
          <a:srgbClr val="AFAFDC"/>
        </a:accent4>
        <a:accent5>
          <a:srgbClr val="ADB9E2"/>
        </a:accent5>
        <a:accent6>
          <a:srgbClr val="2D2DB7"/>
        </a:accent6>
        <a:hlink>
          <a:srgbClr val="808080"/>
        </a:hlink>
        <a:folHlink>
          <a:srgbClr val="666633"/>
        </a:folHlink>
      </a:clrScheme>
      <a:clrMap bg1="lt1" tx1="dk1" bg2="lt2" tx2="dk2" accent1="accent1" accent2="accent2" accent3="accent3" accent4="accent4" accent5="accent5" accent6="accent6" hlink="hlink" folHlink="folHlink"/>
    </a:extraClrScheme>
    <a:extraClrScheme>
      <a:clrScheme name="">
        <a:dk1>
          <a:srgbClr val="FFFFFF"/>
        </a:dk1>
        <a:lt1>
          <a:srgbClr val="221013"/>
        </a:lt1>
        <a:dk2>
          <a:srgbClr val="FFFFFF"/>
        </a:dk2>
        <a:lt2>
          <a:srgbClr val="333333"/>
        </a:lt2>
        <a:accent1>
          <a:srgbClr val="CC3300"/>
        </a:accent1>
        <a:accent2>
          <a:srgbClr val="CC9900"/>
        </a:accent2>
        <a:accent3>
          <a:srgbClr val="ABAAAA"/>
        </a:accent3>
        <a:accent4>
          <a:srgbClr val="DCDCDC"/>
        </a:accent4>
        <a:accent5>
          <a:srgbClr val="E2ADAA"/>
        </a:accent5>
        <a:accent6>
          <a:srgbClr val="B78900"/>
        </a:accent6>
        <a:hlink>
          <a:srgbClr val="808080"/>
        </a:hlink>
        <a:folHlink>
          <a:srgbClr val="666633"/>
        </a:folHlink>
      </a:clrScheme>
      <a:clrMap bg1="lt1" tx1="dk1" bg2="lt2" tx2="dk2" accent1="accent1" accent2="accent2" accent3="accent3" accent4="accent4" accent5="accent5" accent6="accent6" hlink="hlink" folHlink="folHlink"/>
    </a:extraClrScheme>
    <a:extraClrScheme>
      <a:clrScheme name="">
        <a:dk1>
          <a:srgbClr val="FFFFFF"/>
        </a:dk1>
        <a:lt1>
          <a:srgbClr val="0000CC"/>
        </a:lt1>
        <a:dk2>
          <a:srgbClr val="FFFFFF"/>
        </a:dk2>
        <a:lt2>
          <a:srgbClr val="11054B"/>
        </a:lt2>
        <a:accent1>
          <a:srgbClr val="FF6600"/>
        </a:accent1>
        <a:accent2>
          <a:srgbClr val="FF3300"/>
        </a:accent2>
        <a:accent3>
          <a:srgbClr val="AAAAE2"/>
        </a:accent3>
        <a:accent4>
          <a:srgbClr val="DCDCDC"/>
        </a:accent4>
        <a:accent5>
          <a:srgbClr val="FFB9AA"/>
        </a:accent5>
        <a:accent6>
          <a:srgbClr val="E52D00"/>
        </a:accent6>
        <a:hlink>
          <a:srgbClr val="CC9900"/>
        </a:hlink>
        <a:folHlink>
          <a:srgbClr val="B2B2B2"/>
        </a:folHlink>
      </a:clrScheme>
      <a:clrMap bg1="lt1" tx1="dk1" bg2="lt2" tx2="dk2" accent1="accent1" accent2="accent2" accent3="accent3" accent4="accent4" accent5="accent5" accent6="accent6" hlink="hlink" folHlink="folHlink"/>
    </a:extraClrScheme>
    <a:extraClrScheme>
      <a:clrScheme name="">
        <a:dk1>
          <a:srgbClr val="F8F8F8"/>
        </a:dk1>
        <a:lt1>
          <a:srgbClr val="002600"/>
        </a:lt1>
        <a:dk2>
          <a:srgbClr val="FAFACC"/>
        </a:dk2>
        <a:lt2>
          <a:srgbClr val="9B8D65"/>
        </a:lt2>
        <a:accent1>
          <a:srgbClr val="CC9933"/>
        </a:accent1>
        <a:accent2>
          <a:srgbClr val="8F9967"/>
        </a:accent2>
        <a:accent3>
          <a:srgbClr val="AAABAA"/>
        </a:accent3>
        <a:accent4>
          <a:srgbClr val="D6D6D6"/>
        </a:accent4>
        <a:accent5>
          <a:srgbClr val="E2CAAD"/>
        </a:accent5>
        <a:accent6>
          <a:srgbClr val="80895C"/>
        </a:accent6>
        <a:hlink>
          <a:srgbClr val="336600"/>
        </a:hlink>
        <a:folHlink>
          <a:srgbClr val="808000"/>
        </a:folHlink>
      </a:clrScheme>
      <a:clrMap bg1="lt1" tx1="dk1" bg2="lt2" tx2="dk2" accent1="accent1" accent2="accent2" accent3="accent3" accent4="accent4" accent5="accent5" accent6="accent6" hlink="hlink" folHlink="folHlink"/>
    </a:extraClrScheme>
    <a:extraClrScheme>
      <a:clrScheme name="">
        <a:dk1>
          <a:srgbClr val="FFFFFF"/>
        </a:dk1>
        <a:lt1>
          <a:srgbClr val="006699"/>
        </a:lt1>
        <a:dk2>
          <a:srgbClr val="FFFFFF"/>
        </a:dk2>
        <a:lt2>
          <a:srgbClr val="333333"/>
        </a:lt2>
        <a:accent1>
          <a:srgbClr val="CC9900"/>
        </a:accent1>
        <a:accent2>
          <a:srgbClr val="FF9900"/>
        </a:accent2>
        <a:accent3>
          <a:srgbClr val="AAB9CA"/>
        </a:accent3>
        <a:accent4>
          <a:srgbClr val="DCDCDC"/>
        </a:accent4>
        <a:accent5>
          <a:srgbClr val="E2CAAA"/>
        </a:accent5>
        <a:accent6>
          <a:srgbClr val="E58900"/>
        </a:accent6>
        <a:hlink>
          <a:srgbClr val="FFCC00"/>
        </a:hlink>
        <a:folHlink>
          <a:srgbClr val="706F37"/>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47329"/>
        </a:accent6>
        <a:hlink>
          <a:srgbClr val="996600"/>
        </a:hlink>
        <a:folHlink>
          <a:srgbClr val="AFBF39"/>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CC0000"/>
        </a:dk2>
        <a:lt2>
          <a:srgbClr val="666699"/>
        </a:lt2>
        <a:accent1>
          <a:srgbClr val="808080"/>
        </a:accent1>
        <a:accent2>
          <a:srgbClr val="999933"/>
        </a:accent2>
        <a:accent3>
          <a:srgbClr val="FFFFFF"/>
        </a:accent3>
        <a:accent4>
          <a:srgbClr val="000000"/>
        </a:accent4>
        <a:accent5>
          <a:srgbClr val="C1C1C1"/>
        </a:accent5>
        <a:accent6>
          <a:srgbClr val="89892D"/>
        </a:accent6>
        <a:hlink>
          <a:srgbClr val="4C6D80"/>
        </a:hlink>
        <a:folHlink>
          <a:srgbClr val="B2B2B2"/>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3399"/>
        </a:dk2>
        <a:lt2>
          <a:srgbClr val="666699"/>
        </a:lt2>
        <a:accent1>
          <a:srgbClr val="009999"/>
        </a:accent1>
        <a:accent2>
          <a:srgbClr val="4C6D4E"/>
        </a:accent2>
        <a:accent3>
          <a:srgbClr val="FFFFFF"/>
        </a:accent3>
        <a:accent4>
          <a:srgbClr val="000000"/>
        </a:accent4>
        <a:accent5>
          <a:srgbClr val="AACACA"/>
        </a:accent5>
        <a:accent6>
          <a:srgbClr val="436145"/>
        </a:accent6>
        <a:hlink>
          <a:srgbClr val="4C6D80"/>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9EDEE"/>
      </a:accent5>
      <a:accent6>
        <a:srgbClr val="2D2D89"/>
      </a:accent6>
      <a:hlink>
        <a:srgbClr val="009999"/>
      </a:hlink>
      <a:folHlink>
        <a:srgbClr val="99CC00"/>
      </a:folHlink>
    </a:clrScheme>
    <a:fontScheme name="Cambria-Calibri">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2007-2010">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atMod val="350000"/>
                <a:shade val="99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Edge</Template>
  <TotalTime>0</TotalTime>
  <Words>7574</Words>
  <Application>WPS 演示</Application>
  <PresentationFormat>在屏幕上显示</PresentationFormat>
  <Paragraphs>269</Paragraphs>
  <Slides>19</Slides>
  <Notes>1</Notes>
  <HiddenSlides>0</HiddenSlides>
  <MMClips>0</MMClips>
  <ScaleCrop>false</ScaleCrop>
  <HeadingPairs>
    <vt:vector size="6" baseType="variant">
      <vt:variant>
        <vt:lpstr>已用的字体</vt:lpstr>
      </vt:variant>
      <vt:variant>
        <vt:i4>7</vt:i4>
      </vt:variant>
      <vt:variant>
        <vt:lpstr>主题</vt:lpstr>
      </vt:variant>
      <vt:variant>
        <vt:i4>2</vt:i4>
      </vt:variant>
      <vt:variant>
        <vt:lpstr>幻灯片标题</vt:lpstr>
      </vt:variant>
      <vt:variant>
        <vt:i4>19</vt:i4>
      </vt:variant>
    </vt:vector>
  </HeadingPairs>
  <TitlesOfParts>
    <vt:vector size="28" baseType="lpstr">
      <vt:lpstr>Arial</vt:lpstr>
      <vt:lpstr>宋体</vt:lpstr>
      <vt:lpstr>Wingdings</vt:lpstr>
      <vt:lpstr>Garamond</vt:lpstr>
      <vt:lpstr>Wingdings</vt:lpstr>
      <vt:lpstr>微软雅黑</vt:lpstr>
      <vt:lpstr>Arial Unicode MS</vt:lpstr>
      <vt:lpstr>Edge</vt:lpstr>
      <vt:lpstr>1_Edge</vt:lpstr>
      <vt:lpstr>English for Business Negotiation (2nd Edition) 商务英语谈判（第二版）  Chapter 1 – Business Manners</vt:lpstr>
      <vt:lpstr>PART ONE  PRE-NEGOTIATION</vt:lpstr>
      <vt:lpstr>CHAPTER 1  Business Manners</vt:lpstr>
      <vt:lpstr>1.4 Words and Expressions</vt:lpstr>
      <vt:lpstr>1.1 Before You Begin Questions:</vt:lpstr>
      <vt:lpstr>1.1 Before You Begin</vt:lpstr>
      <vt:lpstr>1.1 Before You Begin</vt:lpstr>
      <vt:lpstr>1.1 Before You Begin</vt:lpstr>
      <vt:lpstr>1.1 Before You Begin</vt:lpstr>
      <vt:lpstr>1.1 Before You Begin</vt:lpstr>
      <vt:lpstr>1.1 Before You Begin</vt:lpstr>
      <vt:lpstr>1.1 Before You Begin</vt:lpstr>
      <vt:lpstr>1.1 Before You Begin</vt:lpstr>
      <vt:lpstr>1.1 Before You Begin</vt:lpstr>
      <vt:lpstr>1.1 Before You Begin</vt:lpstr>
      <vt:lpstr>1.2 Useful Expressions</vt:lpstr>
      <vt:lpstr>1.3 Sample Dialogues</vt:lpstr>
      <vt:lpstr>1.3 Sample Dialogues</vt:lpstr>
      <vt:lpstr>1.5 Exercises</vt:lpstr>
    </vt:vector>
  </TitlesOfParts>
  <Company>对外经济贸易大学出版社</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商务英语谈判</dc:title>
  <dc:creator>顾渝</dc:creator>
  <cp:lastModifiedBy>顾健</cp:lastModifiedBy>
  <cp:revision>87</cp:revision>
  <dcterms:created xsi:type="dcterms:W3CDTF">2013-06-15T08:12:00Z</dcterms:created>
  <dcterms:modified xsi:type="dcterms:W3CDTF">2025-03-21T06:31:29Z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CE0487FBA41348BCAA75C975A548737E_13</vt:lpwstr>
  </property>
  <property fmtid="{D5CDD505-2E9C-101B-9397-08002B2CF9AE}" pid="3" name="KSOProductBuildVer">
    <vt:lpwstr>2052-12.1.0.20305</vt:lpwstr>
  </property>
</Properties>
</file>