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5" r:id="rId5"/>
    <p:sldId id="266" r:id="rId6"/>
    <p:sldId id="268" r:id="rId7"/>
    <p:sldId id="270" r:id="rId8"/>
    <p:sldId id="271" r:id="rId9"/>
    <p:sldId id="272" r:id="rId10"/>
    <p:sldId id="258" r:id="rId11"/>
    <p:sldId id="262" r:id="rId12"/>
    <p:sldId id="26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DBD-0208-4922-90CC-F15AC13518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26E3E-D7A6-48A4-AACA-3A054E72FE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E22B3-653A-43A5-ACA8-82F63D4024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89CA-4970-43DA-BA13-3B924B0DCF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EA3C7-C320-4240-ABCB-367EA5A55A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387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8917B-0C62-41CB-97A8-4155D4C324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E21B1-32D5-46FE-ACC7-54E7E28AB3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B88E2-7F54-4A35-9F8F-F7C3F32517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E9C75-CC1E-4004-8A76-1CDBB67637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6264D-7DF0-427B-BB84-63FCF5B7E77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6440C-29C9-468B-ADAB-7E6B0D2AB3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848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B17E9B8C-54B9-46A7-AA23-01448E656E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International Trade Development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85800" y="17526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Study Questions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371600" y="37338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8" algn="ctr">
              <a:spcBef>
                <a:spcPct val="20000"/>
              </a:spcBef>
            </a:pPr>
            <a:endParaRPr lang="en-US" altLang="zh-CN" sz="3200" dirty="0">
              <a:latin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Study 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516" y="1556792"/>
            <a:ext cx="8712968" cy="42211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CN" altLang="zh-CN" sz="2800" dirty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are the special characteristics of TVEs in the initial phase of China’s economic reform?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zh-CN" sz="2800" dirty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did China reform its foreign trade system in the 1980s? 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CN" altLang="zh-CN" sz="2800" dirty="0">
                <a:latin typeface="Times New Roman" pitchFamily="18" charset="0"/>
                <a:cs typeface="Times New Roman" pitchFamily="18" charset="0"/>
              </a:rPr>
              <a:t>How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did the SEZs contribute to the Chinese economic reform?</a:t>
            </a:r>
          </a:p>
          <a:p>
            <a:pPr marL="514350" indent="-514350">
              <a:buFont typeface="+mj-lt"/>
              <a:buAutoNum type="arabicPeriod"/>
            </a:pPr>
            <a:r>
              <a:rPr lang="zh-CN" altLang="zh-CN" sz="2800" dirty="0">
                <a:latin typeface="Times New Roman" pitchFamily="18" charset="0"/>
                <a:cs typeface="Times New Roman" pitchFamily="18" charset="0"/>
              </a:rPr>
              <a:t>What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are the key commitments in foreign trade that China has to meet for WTO accession?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what way has China’s foreign trade performance improved since its WTO accession?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c1a8b776871e61a4ed226613281fec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088102" cy="568863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 this chapter, </a:t>
            </a:r>
            <a:r>
              <a:rPr lang="en-US" altLang="zh-CN">
                <a:latin typeface="Times New Roman" pitchFamily="18" charset="0"/>
                <a:ea typeface="宋体" charset="-122"/>
                <a:cs typeface="Times New Roman" pitchFamily="18" charset="0"/>
              </a:rPr>
              <a:t>we’ll cover:</a:t>
            </a:r>
            <a:endParaRPr lang="en-US" altLang="zh-CN" dirty="0">
              <a:latin typeface="Times New Roman" pitchFamily="18" charset="0"/>
              <a:ea typeface="宋体" charset="-122"/>
              <a:cs typeface="Times New Roman" pitchFamily="18" charset="0"/>
            </a:endParaRP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Development of China’s Trade System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Towards a More Open Economy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Composition of China’s Foreign Trade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Development of China’s Trade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6714" y="1844824"/>
            <a:ext cx="8745765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Overview: From one of the most closed economies in the world, China has developed into a global trading power, and it has done so with a minimum of disruption and trade-related economic distress. </a:t>
            </a:r>
          </a:p>
          <a:p>
            <a:pPr>
              <a:buFont typeface="Wingdings" panose="05000000000000000000" pitchFamily="2" charset="2"/>
              <a:buChar char="n"/>
            </a:pPr>
            <a:endParaRPr lang="zh-CN" alt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Before 1978, China’s foreign-trade system was a typical command-economy model, with overlapping, redundant controls covering the flows of both goods and money. 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Planned economic strategy and inward-oriented policy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Development of China’s Trade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905000"/>
            <a:ext cx="843528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1978–1979, foreign-trade reforms then began with an urgent attempt to increase and diversify sources of foreign exchange.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the mid-1980s, Chinese policy-makers began the task of liberalizing the main national trading system.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Development of China’s Trade System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756" y="1772816"/>
            <a:ext cx="89644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The main elements of the initial phases of trade reform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Devaluation of </a:t>
            </a:r>
            <a:r>
              <a:rPr lang="en-US" altLang="zh-CN" sz="2800" dirty="0" err="1">
                <a:latin typeface="Times New Roman" pitchFamily="18" charset="0"/>
                <a:cs typeface="Times New Roman" pitchFamily="18" charset="0"/>
              </a:rPr>
              <a:t>Reminbi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 err="1">
                <a:latin typeface="Times New Roman" pitchFamily="18" charset="0"/>
                <a:cs typeface="Times New Roman" pitchFamily="18" charset="0"/>
              </a:rPr>
              <a:t>Demonopolization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of Foreign Trade System.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Significant Changes in Pricing Principles.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System of Tariffs and Nontariff Barriers.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A Dualist Trade System.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Towards a More Open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From the mid–1990s, China began to move in the direction of a genuinely open economy. 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1994 reforms succeeded in moving China to a more integrated trading system with a minimum of disruption.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Following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the Asian Financial Crisis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of 1997–1998, all Asian currencies, including the </a:t>
            </a:r>
            <a:r>
              <a:rPr lang="en-US" altLang="zh-CN" sz="2800" i="1" dirty="0">
                <a:latin typeface="Times New Roman" pitchFamily="18" charset="0"/>
                <a:cs typeface="Times New Roman" pitchFamily="18" charset="0"/>
              </a:rPr>
              <a:t>renminbi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, came under intense downward pressure, and policy-makers decided to hold the line and not allow the currency to depreciate.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Towards a More Open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760" y="1700808"/>
            <a:ext cx="889248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China’s entry into the WTO marked a new phase of policy reform, and the nation’s coming of age as a participant in the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global economic community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Moreover, China has revised or abolished laws and regulations that are inconsistent with WTO rules. 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Composition of China’s Foreign Trade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7852" y="1916832"/>
            <a:ext cx="9036496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One of the most remarkable aspects:</a:t>
            </a: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rapid shift in the composition of exports: from resource—and labor-intensive products to capital—and technology-intensive goods.</a:t>
            </a:r>
          </a:p>
          <a:p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the late 1990s, China’s trading structure changed its focus to machinery and electronic goods with high technology. 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Composition of China’s Foreign Trade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2060848"/>
            <a:ext cx="85072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Between 2000 and 2007, the value of Chinese exports more than quadrupled and rose from 20 percent to 35 percent of GDP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China’s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overall trading structure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has experienced obvious changes with the rapid growth of foreign trade volume. </a:t>
            </a:r>
          </a:p>
          <a:p>
            <a:pPr marL="0" indent="0">
              <a:buNone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cker_life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​​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locker_life</Template>
  <TotalTime>55</TotalTime>
  <Words>488</Words>
  <Application>Microsoft Office PowerPoint</Application>
  <PresentationFormat>全屏显示(4:3)</PresentationFormat>
  <Paragraphs>53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宋体</vt:lpstr>
      <vt:lpstr>Arial</vt:lpstr>
      <vt:lpstr>Century Gothic</vt:lpstr>
      <vt:lpstr>Times New Roman</vt:lpstr>
      <vt:lpstr>Wingdings</vt:lpstr>
      <vt:lpstr>locker_life</vt:lpstr>
      <vt:lpstr>International Trade Development</vt:lpstr>
      <vt:lpstr>In this chapter, we’ll cover:</vt:lpstr>
      <vt:lpstr>Development of China’s Trade System</vt:lpstr>
      <vt:lpstr>Development of China’s Trade System</vt:lpstr>
      <vt:lpstr>Development of China’s Trade System</vt:lpstr>
      <vt:lpstr>Towards a More Open Economy</vt:lpstr>
      <vt:lpstr>Towards a More Open Economy</vt:lpstr>
      <vt:lpstr>Composition of China’s Foreign Trade</vt:lpstr>
      <vt:lpstr>Composition of China’s Foreign Trade</vt:lpstr>
      <vt:lpstr>PowerPoint 演示文稿</vt:lpstr>
      <vt:lpstr>Study Questions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Locker Life</dc:title>
  <dc:creator>微软中国</dc:creator>
  <cp:lastModifiedBy>付美榕</cp:lastModifiedBy>
  <cp:revision>25</cp:revision>
  <dcterms:created xsi:type="dcterms:W3CDTF">2014-01-09T07:29:04Z</dcterms:created>
  <dcterms:modified xsi:type="dcterms:W3CDTF">2025-02-18T04:37:10Z</dcterms:modified>
</cp:coreProperties>
</file>